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webp" ContentType="image/webp"/>
  <Override PartName="/ppt/media/image18.webp" ContentType="image/webp"/>
  <Override PartName="/ppt/media/image19.webp" ContentType="image/webp"/>
  <Override PartName="/ppt/media/image54.webp" ContentType="image/webp"/>
  <Override PartName="/ppt/media/image56.webp" ContentType="image/webp"/>
  <Override PartName="/ppt/media/image57.webp" ContentType="image/webp"/>
  <Override PartName="/ppt/media/image58.webp" ContentType="image/webp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3" r:id="rId7"/>
    <p:sldId id="264" r:id="rId8"/>
    <p:sldId id="314" r:id="rId9"/>
    <p:sldId id="315" r:id="rId10"/>
    <p:sldId id="316" r:id="rId11"/>
    <p:sldId id="317" r:id="rId12"/>
    <p:sldId id="262" r:id="rId13"/>
    <p:sldId id="265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3" r:id="rId30"/>
    <p:sldId id="282" r:id="rId31"/>
    <p:sldId id="284" r:id="rId32"/>
    <p:sldId id="288" r:id="rId33"/>
    <p:sldId id="301" r:id="rId34"/>
    <p:sldId id="300" r:id="rId35"/>
    <p:sldId id="299" r:id="rId36"/>
    <p:sldId id="289" r:id="rId37"/>
    <p:sldId id="290" r:id="rId38"/>
    <p:sldId id="291" r:id="rId39"/>
    <p:sldId id="292" r:id="rId40"/>
    <p:sldId id="294" r:id="rId41"/>
    <p:sldId id="285" r:id="rId42"/>
    <p:sldId id="286" r:id="rId43"/>
    <p:sldId id="287" r:id="rId44"/>
    <p:sldId id="313" r:id="rId45"/>
    <p:sldId id="296" r:id="rId46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8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gs" Target="tags/tag89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 flipV="1"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12191997 w 12192000"/>
              <a:gd name="connsiteY3" fmla="*/ 1 h 6858000"/>
              <a:gd name="connsiteX4" fmla="*/ 0 w 12192000"/>
              <a:gd name="connsiteY4" fmla="*/ 5241234 h 6858000"/>
              <a:gd name="connsiteX0-1" fmla="*/ 0 w 12192000"/>
              <a:gd name="connsiteY0-2" fmla="*/ 6858000 h 6858000"/>
              <a:gd name="connsiteX1-3" fmla="*/ 12192000 w 12192000"/>
              <a:gd name="connsiteY1-4" fmla="*/ 6858000 h 6858000"/>
              <a:gd name="connsiteX2-5" fmla="*/ 12192000 w 12192000"/>
              <a:gd name="connsiteY2-6" fmla="*/ 0 h 6858000"/>
              <a:gd name="connsiteX3-7" fmla="*/ 12191997 w 12192000"/>
              <a:gd name="connsiteY3-8" fmla="*/ 1 h 6858000"/>
              <a:gd name="connsiteX4-9" fmla="*/ 0 w 12192000"/>
              <a:gd name="connsiteY4-10" fmla="*/ 5241234 h 6858000"/>
              <a:gd name="connsiteX5" fmla="*/ 0 w 12192000"/>
              <a:gd name="connsiteY5" fmla="*/ 6858000 h 6858000"/>
              <a:gd name="connsiteX0-11" fmla="*/ 0 w 12192000"/>
              <a:gd name="connsiteY0-12" fmla="*/ 6858000 h 6858000"/>
              <a:gd name="connsiteX1-13" fmla="*/ 12192000 w 12192000"/>
              <a:gd name="connsiteY1-14" fmla="*/ 6858000 h 6858000"/>
              <a:gd name="connsiteX2-15" fmla="*/ 12192000 w 12192000"/>
              <a:gd name="connsiteY2-16" fmla="*/ 0 h 6858000"/>
              <a:gd name="connsiteX3-17" fmla="*/ 12191997 w 12192000"/>
              <a:gd name="connsiteY3-18" fmla="*/ 1 h 6858000"/>
              <a:gd name="connsiteX4-19" fmla="*/ 0 w 12192000"/>
              <a:gd name="connsiteY4-20" fmla="*/ 5241234 h 6858000"/>
              <a:gd name="connsiteX5-21" fmla="*/ 0 w 12192000"/>
              <a:gd name="connsiteY5-22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cubicBezTo>
                  <a:pt x="12191999" y="0"/>
                  <a:pt x="12191998" y="1"/>
                  <a:pt x="12191997" y="1"/>
                </a:cubicBezTo>
                <a:cubicBezTo>
                  <a:pt x="9294189" y="2873513"/>
                  <a:pt x="6701181" y="4368799"/>
                  <a:pt x="0" y="5241234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093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8316685" y="4107544"/>
            <a:ext cx="3412659" cy="2750457"/>
          </a:xfrm>
          <a:custGeom>
            <a:avLst/>
            <a:gdLst>
              <a:gd name="connsiteX0" fmla="*/ 0 w 3412659"/>
              <a:gd name="connsiteY0" fmla="*/ 0 h 2750457"/>
              <a:gd name="connsiteX1" fmla="*/ 3121821 w 3412659"/>
              <a:gd name="connsiteY1" fmla="*/ 2440385 h 2750457"/>
              <a:gd name="connsiteX2" fmla="*/ 3412659 w 3412659"/>
              <a:gd name="connsiteY2" fmla="*/ 2750457 h 2750457"/>
              <a:gd name="connsiteX3" fmla="*/ 2562004 w 3412659"/>
              <a:gd name="connsiteY3" fmla="*/ 2750457 h 2750457"/>
              <a:gd name="connsiteX4" fmla="*/ 2468261 w 3412659"/>
              <a:gd name="connsiteY4" fmla="*/ 2561759 h 2750457"/>
              <a:gd name="connsiteX5" fmla="*/ 0 w 3412659"/>
              <a:gd name="connsiteY5" fmla="*/ 0 h 275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2659" h="2750457">
                <a:moveTo>
                  <a:pt x="0" y="0"/>
                </a:moveTo>
                <a:cubicBezTo>
                  <a:pt x="1227667" y="721783"/>
                  <a:pt x="2333098" y="1632481"/>
                  <a:pt x="3121821" y="2440385"/>
                </a:cubicBezTo>
                <a:lnTo>
                  <a:pt x="3412659" y="2750457"/>
                </a:lnTo>
                <a:lnTo>
                  <a:pt x="2562004" y="2750457"/>
                </a:lnTo>
                <a:lnTo>
                  <a:pt x="2468261" y="2561759"/>
                </a:lnTo>
                <a:cubicBezTo>
                  <a:pt x="1796993" y="1293247"/>
                  <a:pt x="802822" y="582840"/>
                  <a:pt x="0" y="0"/>
                </a:cubicBezTo>
                <a:close/>
              </a:path>
            </a:pathLst>
          </a:cu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5938" y="3276600"/>
            <a:ext cx="7010400" cy="1648528"/>
          </a:xfrm>
        </p:spPr>
        <p:txBody>
          <a:bodyPr wrap="square" lIns="0" rIns="0" anchor="t" anchorCtr="0">
            <a:spAutoFit/>
          </a:bodyPr>
          <a:lstStyle>
            <a:lvl1pPr algn="l">
              <a:lnSpc>
                <a:spcPct val="120000"/>
              </a:lnSpc>
              <a:defRPr sz="44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北京电影学院</a:t>
            </a:r>
            <a:br>
              <a:rPr lang="en-US" altLang="zh-CN" dirty="0"/>
            </a:br>
            <a:r>
              <a:rPr lang="zh-CN" altLang="en-US" dirty="0"/>
              <a:t>答辩汇报通用模板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972050"/>
            <a:ext cx="8799512" cy="381000"/>
          </a:xfrm>
        </p:spPr>
        <p:txBody>
          <a:bodyPr lIns="0">
            <a:normAutofit/>
          </a:bodyPr>
          <a:lstStyle>
            <a:lvl1pPr marL="0" indent="0">
              <a:buNone/>
              <a:defRPr sz="1800" spc="1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0" y="2"/>
            <a:ext cx="12192000" cy="6828973"/>
          </a:xfrm>
          <a:custGeom>
            <a:avLst/>
            <a:gdLst>
              <a:gd name="connsiteX0" fmla="*/ 0 w 12192000"/>
              <a:gd name="connsiteY0" fmla="*/ 0 h 6828973"/>
              <a:gd name="connsiteX1" fmla="*/ 12192000 w 12192000"/>
              <a:gd name="connsiteY1" fmla="*/ 0 h 6828973"/>
              <a:gd name="connsiteX2" fmla="*/ 12192000 w 12192000"/>
              <a:gd name="connsiteY2" fmla="*/ 6683831 h 6828973"/>
              <a:gd name="connsiteX3" fmla="*/ 12191997 w 12192000"/>
              <a:gd name="connsiteY3" fmla="*/ 6828973 h 6828973"/>
              <a:gd name="connsiteX4" fmla="*/ 0 w 12192000"/>
              <a:gd name="connsiteY4" fmla="*/ 1442597 h 682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28973">
                <a:moveTo>
                  <a:pt x="0" y="0"/>
                </a:moveTo>
                <a:lnTo>
                  <a:pt x="12192000" y="0"/>
                </a:lnTo>
                <a:lnTo>
                  <a:pt x="12192000" y="6683831"/>
                </a:lnTo>
                <a:cubicBezTo>
                  <a:pt x="12191999" y="6683831"/>
                  <a:pt x="12191998" y="6828973"/>
                  <a:pt x="12191997" y="6828973"/>
                </a:cubicBezTo>
                <a:cubicBezTo>
                  <a:pt x="9497389" y="4013518"/>
                  <a:pt x="6701181" y="2315032"/>
                  <a:pt x="0" y="1442597"/>
                </a:cubicBezTo>
                <a:close/>
              </a:path>
            </a:pathLst>
          </a:custGeom>
          <a:solidFill>
            <a:srgbClr val="0937BE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5657850"/>
            <a:ext cx="5580062" cy="381000"/>
          </a:xfrm>
        </p:spPr>
        <p:txBody>
          <a:bodyPr lIns="0">
            <a:normAutofit/>
          </a:bodyPr>
          <a:lstStyle>
            <a:lvl1pPr marL="0" indent="0">
              <a:buNone/>
              <a:defRPr sz="1800" spc="150" baseline="0">
                <a:latin typeface="+mn-ea"/>
                <a:ea typeface="+mn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答辩人：大坤坤</a:t>
            </a:r>
            <a:endParaRPr lang="en-US" altLang="zh-CN" dirty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6076950"/>
            <a:ext cx="5580062" cy="381000"/>
          </a:xfrm>
        </p:spPr>
        <p:txBody>
          <a:bodyPr lIns="0">
            <a:normAutofit/>
          </a:bodyPr>
          <a:lstStyle>
            <a:lvl1pPr marL="0" indent="0">
              <a:buNone/>
              <a:defRPr sz="1800" spc="150" baseline="0">
                <a:latin typeface="+mn-ea"/>
                <a:ea typeface="+mn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指导老师：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1" Type="http://schemas.openxmlformats.org/officeDocument/2006/relationships/image" Target="../media/image1.web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webp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webp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4.xml"/><Relationship Id="rId19" Type="http://schemas.openxmlformats.org/officeDocument/2006/relationships/image" Target="../media/image3.jpeg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jpe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GI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8.xml"/><Relationship Id="rId2" Type="http://schemas.openxmlformats.org/officeDocument/2006/relationships/image" Target="../media/image4.jpeg"/><Relationship Id="rId1" Type="http://schemas.openxmlformats.org/officeDocument/2006/relationships/tags" Target="../tags/tag8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web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webp"/><Relationship Id="rId1" Type="http://schemas.openxmlformats.org/officeDocument/2006/relationships/image" Target="../media/image56.web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web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19"/>
          <p:cNvPicPr>
            <a:picLocks noGrp="1" noChangeAspect="1"/>
          </p:cNvPicPr>
          <p:nvPr>
            <p:ph type="pic" sz="quarter" idx="11"/>
          </p:nvPr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1" b="7991"/>
          <a:stretch>
            <a:fillRect/>
          </a:stretch>
        </p:blipFill>
        <p:spPr>
          <a:xfrm>
            <a:off x="0" y="2"/>
            <a:ext cx="12192000" cy="6828973"/>
          </a:xfrm>
        </p:spPr>
      </p:pic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515938" y="3068256"/>
            <a:ext cx="7010400" cy="903605"/>
          </a:xfrm>
        </p:spPr>
        <p:txBody>
          <a:bodyPr/>
          <a:lstStyle/>
          <a:p>
            <a:r>
              <a:rPr lang="en-US" altLang="zh-CN" b="1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2D/3D</a:t>
            </a:r>
            <a:r>
              <a:rPr lang="zh-CN" altLang="en-US" b="1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数据可视化</a:t>
            </a:r>
            <a:r>
              <a:rPr lang="zh-CN" altLang="en-US" b="1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</a:t>
            </a:r>
            <a:endParaRPr lang="zh-CN" altLang="en-US" b="1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>
          <a:xfrm>
            <a:off x="515938" y="4763706"/>
            <a:ext cx="8799512" cy="381000"/>
          </a:xfrm>
        </p:spPr>
        <p:txBody>
          <a:bodyPr>
            <a:normAutofit fontScale="90000" lnSpcReduction="20000"/>
          </a:bodyPr>
          <a:lstStyle/>
          <a:p>
            <a:r>
              <a:rPr lang="en-US" altLang="zh-CN" dirty="0"/>
              <a:t>three.js  and  echarts </a:t>
            </a:r>
            <a:endParaRPr lang="en-US" altLang="zh-CN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/>
          </p:nvPr>
        </p:nvSpPr>
        <p:spPr>
          <a:xfrm>
            <a:off x="515938" y="5574492"/>
            <a:ext cx="5580062" cy="381000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旅梦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15938" y="5993592"/>
            <a:ext cx="5580062" cy="381000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喻顺武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15938" y="5237685"/>
            <a:ext cx="8277542" cy="81276"/>
            <a:chOff x="1801626" y="-330199"/>
            <a:chExt cx="8277542" cy="81276"/>
          </a:xfrm>
          <a:solidFill>
            <a:srgbClr val="FFC000"/>
          </a:solidFill>
        </p:grpSpPr>
        <p:cxnSp>
          <p:nvCxnSpPr>
            <p:cNvPr id="57" name="直接连接符 56"/>
            <p:cNvCxnSpPr/>
            <p:nvPr/>
          </p:nvCxnSpPr>
          <p:spPr>
            <a:xfrm>
              <a:off x="1859280" y="-289561"/>
              <a:ext cx="8219888" cy="0"/>
            </a:xfrm>
            <a:prstGeom prst="line">
              <a:avLst/>
            </a:prstGeom>
            <a:grpFill/>
            <a:ln>
              <a:solidFill>
                <a:srgbClr val="FFD5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/>
            <p:cNvSpPr/>
            <p:nvPr/>
          </p:nvSpPr>
          <p:spPr>
            <a:xfrm>
              <a:off x="1801626" y="-330199"/>
              <a:ext cx="782320" cy="812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937BE"/>
                </a:solidFill>
                <a:effectLst/>
                <a:uLnTx/>
                <a:uFillTx/>
                <a:latin typeface="Segoe UI" panose="020B0502040204020203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2" name="图片 1" descr="upload_post_object_v2_10873683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490" y="1384300"/>
            <a:ext cx="2977515" cy="4089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455" y="443925"/>
            <a:ext cx="4049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数据可视化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案例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3919370" y="1467533"/>
            <a:ext cx="4353260" cy="4353260"/>
          </a:xfrm>
          <a:prstGeom prst="ellipse">
            <a:avLst/>
          </a:prstGeom>
          <a:noFill/>
          <a:ln>
            <a:solidFill>
              <a:schemeClr val="accent1">
                <a:lumMod val="50000"/>
                <a:alpha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Oval 51"/>
          <p:cNvSpPr/>
          <p:nvPr/>
        </p:nvSpPr>
        <p:spPr>
          <a:xfrm>
            <a:off x="4528697" y="2151065"/>
            <a:ext cx="503161" cy="333963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88862 h 440259"/>
              <a:gd name="T47" fmla="*/ 88862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88862 h 440259"/>
              <a:gd name="T59" fmla="*/ 88862 h 440259"/>
              <a:gd name="T60" fmla="*/ 278945 h 440259"/>
              <a:gd name="T61" fmla="*/ 278945 h 440259"/>
              <a:gd name="T62" fmla="*/ 278945 h 440259"/>
              <a:gd name="T6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2" h="533">
                <a:moveTo>
                  <a:pt x="802" y="11"/>
                </a:moveTo>
                <a:cubicBezTo>
                  <a:pt x="802" y="11"/>
                  <a:pt x="802" y="11"/>
                  <a:pt x="802" y="11"/>
                </a:cubicBezTo>
                <a:cubicBezTo>
                  <a:pt x="801" y="9"/>
                  <a:pt x="801" y="8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799" y="5"/>
                  <a:pt x="798" y="4"/>
                  <a:pt x="797" y="3"/>
                </a:cubicBezTo>
                <a:cubicBezTo>
                  <a:pt x="796" y="3"/>
                  <a:pt x="796" y="2"/>
                  <a:pt x="796" y="2"/>
                </a:cubicBezTo>
                <a:cubicBezTo>
                  <a:pt x="795" y="2"/>
                  <a:pt x="794" y="1"/>
                  <a:pt x="793" y="1"/>
                </a:cubicBezTo>
                <a:cubicBezTo>
                  <a:pt x="792" y="0"/>
                  <a:pt x="791" y="0"/>
                  <a:pt x="791" y="0"/>
                </a:cubicBezTo>
                <a:cubicBezTo>
                  <a:pt x="790" y="0"/>
                  <a:pt x="789" y="0"/>
                  <a:pt x="789" y="0"/>
                </a:cubicBezTo>
                <a:lnTo>
                  <a:pt x="789" y="0"/>
                </a:lnTo>
                <a:cubicBezTo>
                  <a:pt x="788" y="0"/>
                  <a:pt x="788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6" y="0"/>
                  <a:pt x="786" y="0"/>
                  <a:pt x="786" y="0"/>
                </a:cubicBezTo>
                <a:lnTo>
                  <a:pt x="12" y="160"/>
                </a:lnTo>
                <a:cubicBezTo>
                  <a:pt x="6" y="161"/>
                  <a:pt x="2" y="166"/>
                  <a:pt x="1" y="171"/>
                </a:cubicBezTo>
                <a:cubicBezTo>
                  <a:pt x="0" y="177"/>
                  <a:pt x="3" y="182"/>
                  <a:pt x="8" y="185"/>
                </a:cubicBezTo>
                <a:lnTo>
                  <a:pt x="230" y="302"/>
                </a:lnTo>
                <a:lnTo>
                  <a:pt x="269" y="518"/>
                </a:lnTo>
                <a:cubicBezTo>
                  <a:pt x="269" y="518"/>
                  <a:pt x="269" y="518"/>
                  <a:pt x="269" y="518"/>
                </a:cubicBezTo>
                <a:cubicBezTo>
                  <a:pt x="269" y="519"/>
                  <a:pt x="269" y="520"/>
                  <a:pt x="269" y="521"/>
                </a:cubicBezTo>
                <a:cubicBezTo>
                  <a:pt x="269" y="522"/>
                  <a:pt x="269" y="523"/>
                  <a:pt x="269" y="523"/>
                </a:cubicBezTo>
                <a:cubicBezTo>
                  <a:pt x="269" y="524"/>
                  <a:pt x="270" y="525"/>
                  <a:pt x="270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8"/>
                  <a:pt x="271" y="528"/>
                  <a:pt x="272" y="528"/>
                </a:cubicBezTo>
                <a:cubicBezTo>
                  <a:pt x="272" y="529"/>
                  <a:pt x="273" y="530"/>
                  <a:pt x="274" y="530"/>
                </a:cubicBezTo>
                <a:cubicBezTo>
                  <a:pt x="274" y="530"/>
                  <a:pt x="274" y="530"/>
                  <a:pt x="274" y="531"/>
                </a:cubicBezTo>
                <a:cubicBezTo>
                  <a:pt x="274" y="531"/>
                  <a:pt x="274" y="531"/>
                  <a:pt x="275" y="531"/>
                </a:cubicBezTo>
                <a:cubicBezTo>
                  <a:pt x="275" y="531"/>
                  <a:pt x="276" y="532"/>
                  <a:pt x="277" y="532"/>
                </a:cubicBezTo>
                <a:cubicBezTo>
                  <a:pt x="277" y="532"/>
                  <a:pt x="278" y="533"/>
                  <a:pt x="278" y="533"/>
                </a:cubicBezTo>
                <a:cubicBezTo>
                  <a:pt x="279" y="533"/>
                  <a:pt x="281" y="533"/>
                  <a:pt x="282" y="533"/>
                </a:cubicBezTo>
                <a:lnTo>
                  <a:pt x="282" y="533"/>
                </a:lnTo>
                <a:lnTo>
                  <a:pt x="282" y="533"/>
                </a:lnTo>
                <a:lnTo>
                  <a:pt x="282" y="533"/>
                </a:lnTo>
                <a:cubicBezTo>
                  <a:pt x="282" y="533"/>
                  <a:pt x="282" y="533"/>
                  <a:pt x="282" y="533"/>
                </a:cubicBezTo>
                <a:cubicBezTo>
                  <a:pt x="282" y="533"/>
                  <a:pt x="282" y="533"/>
                  <a:pt x="283" y="533"/>
                </a:cubicBezTo>
                <a:cubicBezTo>
                  <a:pt x="286" y="533"/>
                  <a:pt x="290" y="532"/>
                  <a:pt x="292" y="529"/>
                </a:cubicBezTo>
                <a:lnTo>
                  <a:pt x="440" y="431"/>
                </a:lnTo>
                <a:lnTo>
                  <a:pt x="595" y="531"/>
                </a:lnTo>
                <a:cubicBezTo>
                  <a:pt x="597" y="532"/>
                  <a:pt x="599" y="533"/>
                  <a:pt x="602" y="533"/>
                </a:cubicBezTo>
                <a:cubicBezTo>
                  <a:pt x="603" y="533"/>
                  <a:pt x="605" y="533"/>
                  <a:pt x="606" y="533"/>
                </a:cubicBezTo>
                <a:cubicBezTo>
                  <a:pt x="610" y="531"/>
                  <a:pt x="613" y="528"/>
                  <a:pt x="614" y="524"/>
                </a:cubicBezTo>
                <a:lnTo>
                  <a:pt x="800" y="20"/>
                </a:lnTo>
                <a:cubicBezTo>
                  <a:pt x="801" y="18"/>
                  <a:pt x="802" y="16"/>
                  <a:pt x="802" y="13"/>
                </a:cubicBezTo>
                <a:cubicBezTo>
                  <a:pt x="802" y="12"/>
                  <a:pt x="802" y="12"/>
                  <a:pt x="802" y="11"/>
                </a:cubicBezTo>
                <a:close/>
                <a:moveTo>
                  <a:pt x="647" y="101"/>
                </a:moveTo>
                <a:lnTo>
                  <a:pt x="327" y="336"/>
                </a:lnTo>
                <a:cubicBezTo>
                  <a:pt x="327" y="336"/>
                  <a:pt x="326" y="337"/>
                  <a:pt x="326" y="337"/>
                </a:cubicBezTo>
                <a:cubicBezTo>
                  <a:pt x="326" y="337"/>
                  <a:pt x="326" y="337"/>
                  <a:pt x="325" y="338"/>
                </a:cubicBezTo>
                <a:cubicBezTo>
                  <a:pt x="325" y="338"/>
                  <a:pt x="325" y="338"/>
                  <a:pt x="325" y="339"/>
                </a:cubicBezTo>
                <a:cubicBezTo>
                  <a:pt x="324" y="339"/>
                  <a:pt x="324" y="339"/>
                  <a:pt x="324" y="340"/>
                </a:cubicBezTo>
                <a:cubicBezTo>
                  <a:pt x="323" y="340"/>
                  <a:pt x="323" y="341"/>
                  <a:pt x="323" y="342"/>
                </a:cubicBezTo>
                <a:cubicBezTo>
                  <a:pt x="323" y="342"/>
                  <a:pt x="323" y="342"/>
                  <a:pt x="323" y="343"/>
                </a:cubicBezTo>
                <a:cubicBezTo>
                  <a:pt x="323" y="343"/>
                  <a:pt x="322" y="343"/>
                  <a:pt x="322" y="343"/>
                </a:cubicBezTo>
                <a:lnTo>
                  <a:pt x="286" y="462"/>
                </a:lnTo>
                <a:lnTo>
                  <a:pt x="257" y="301"/>
                </a:lnTo>
                <a:lnTo>
                  <a:pt x="647" y="101"/>
                </a:lnTo>
                <a:close/>
                <a:moveTo>
                  <a:pt x="306" y="487"/>
                </a:moveTo>
                <a:lnTo>
                  <a:pt x="343" y="367"/>
                </a:lnTo>
                <a:lnTo>
                  <a:pt x="399" y="404"/>
                </a:lnTo>
                <a:lnTo>
                  <a:pt x="416" y="415"/>
                </a:lnTo>
                <a:lnTo>
                  <a:pt x="361" y="451"/>
                </a:lnTo>
                <a:lnTo>
                  <a:pt x="306" y="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205" y="1467485"/>
            <a:ext cx="8484235" cy="46748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47810" y="235077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我的小米</a:t>
            </a:r>
            <a:r>
              <a:rPr lang="en-US" altLang="zh-CN"/>
              <a:t>su7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一</a:t>
            </a:r>
            <a:r>
              <a:rPr lang="zh-CN" altLang="en-US"/>
              <a:t>键分享</a:t>
            </a:r>
            <a:r>
              <a:rPr lang="zh-CN" altLang="en-US"/>
              <a:t>朋友圈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病毒式</a:t>
            </a:r>
            <a:r>
              <a:rPr lang="zh-CN" altLang="en-US"/>
              <a:t>传播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455" y="443925"/>
            <a:ext cx="40494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数据可视化案例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367950" y="1916113"/>
            <a:ext cx="3456100" cy="3456100"/>
            <a:chOff x="4367950" y="2045724"/>
            <a:chExt cx="3456100" cy="3456100"/>
          </a:xfrm>
        </p:grpSpPr>
        <p:grpSp>
          <p:nvGrpSpPr>
            <p:cNvPr id="9" name="组合 8"/>
            <p:cNvGrpSpPr/>
            <p:nvPr/>
          </p:nvGrpSpPr>
          <p:grpSpPr>
            <a:xfrm>
              <a:off x="4367950" y="2045724"/>
              <a:ext cx="3456100" cy="3456100"/>
              <a:chOff x="4402112" y="1900004"/>
              <a:chExt cx="3387776" cy="3387776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4402112" y="1900004"/>
                <a:ext cx="3387776" cy="3387776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1">
                      <a:alpha val="5000"/>
                    </a:schemeClr>
                  </a:gs>
                  <a:gs pos="78000">
                    <a:schemeClr val="accent1">
                      <a:lumMod val="7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solidFill>
                  <a:schemeClr val="accent1">
                    <a:alpha val="1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4821836" y="2319728"/>
                <a:ext cx="2548328" cy="2548328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1">
                      <a:alpha val="12000"/>
                    </a:schemeClr>
                  </a:gs>
                  <a:gs pos="78000">
                    <a:schemeClr val="accent1">
                      <a:lumMod val="7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solidFill>
                  <a:schemeClr val="accent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221574" y="2719466"/>
                <a:ext cx="1748852" cy="1748852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+mj-ea"/>
                    <a:ea typeface="+mj-ea"/>
                  </a:rPr>
                  <a:t>小米</a:t>
                </a:r>
                <a:r>
                  <a:rPr lang="en-US" altLang="zh-CN" dirty="0">
                    <a:latin typeface="+mj-ea"/>
                    <a:ea typeface="+mj-ea"/>
                  </a:rPr>
                  <a:t>SU7</a:t>
                </a:r>
                <a:endParaRPr lang="en-US" altLang="zh-CN" dirty="0">
                  <a:latin typeface="+mj-ea"/>
                  <a:ea typeface="+mj-ea"/>
                </a:endParaRPr>
              </a:p>
              <a:p>
                <a:pPr algn="ctr"/>
                <a:r>
                  <a:rPr lang="en-US" altLang="zh-CN" dirty="0">
                    <a:latin typeface="+mj-ea"/>
                    <a:ea typeface="+mj-ea"/>
                  </a:rPr>
                  <a:t>10</a:t>
                </a:r>
                <a:r>
                  <a:rPr lang="zh-CN" altLang="en-US" dirty="0">
                    <a:latin typeface="+mj-ea"/>
                    <a:ea typeface="+mj-ea"/>
                  </a:rPr>
                  <a:t>万台</a:t>
                </a:r>
                <a:r>
                  <a:rPr lang="en-US" altLang="zh-CN" dirty="0">
                    <a:latin typeface="+mj-ea"/>
                    <a:ea typeface="+mj-ea"/>
                  </a:rPr>
                  <a:t>+</a:t>
                </a:r>
                <a:endParaRPr lang="en-US" altLang="zh-CN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5071837" y="2739218"/>
              <a:ext cx="2062808" cy="2069114"/>
              <a:chOff x="5071837" y="2739218"/>
              <a:chExt cx="2062808" cy="2069114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5071837" y="2739218"/>
                <a:ext cx="2062808" cy="403774"/>
                <a:chOff x="5071837" y="2739218"/>
                <a:chExt cx="2062808" cy="403774"/>
              </a:xfrm>
            </p:grpSpPr>
            <p:cxnSp>
              <p:nvCxnSpPr>
                <p:cNvPr id="16" name="直接连接符 15"/>
                <p:cNvCxnSpPr>
                  <a:stCxn id="22" idx="3"/>
                  <a:endCxn id="20" idx="1"/>
                </p:cNvCxnSpPr>
                <p:nvPr/>
              </p:nvCxnSpPr>
              <p:spPr>
                <a:xfrm>
                  <a:off x="5071837" y="2739218"/>
                  <a:ext cx="393381" cy="403774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H="1">
                  <a:off x="6741264" y="2739218"/>
                  <a:ext cx="393381" cy="403774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组合 12"/>
              <p:cNvGrpSpPr/>
              <p:nvPr/>
            </p:nvGrpSpPr>
            <p:grpSpPr>
              <a:xfrm flipV="1">
                <a:off x="5071837" y="4404558"/>
                <a:ext cx="2062808" cy="403774"/>
                <a:chOff x="5071837" y="2739218"/>
                <a:chExt cx="2062808" cy="403774"/>
              </a:xfrm>
            </p:grpSpPr>
            <p:cxnSp>
              <p:nvCxnSpPr>
                <p:cNvPr id="14" name="直接连接符 13"/>
                <p:cNvCxnSpPr/>
                <p:nvPr/>
              </p:nvCxnSpPr>
              <p:spPr>
                <a:xfrm>
                  <a:off x="5071837" y="2739218"/>
                  <a:ext cx="393381" cy="403774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 flipH="1">
                  <a:off x="6741264" y="2739218"/>
                  <a:ext cx="393381" cy="403774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" name="椭圆 20"/>
          <p:cNvSpPr/>
          <p:nvPr/>
        </p:nvSpPr>
        <p:spPr>
          <a:xfrm>
            <a:off x="3919370" y="1467533"/>
            <a:ext cx="4353260" cy="4353260"/>
          </a:xfrm>
          <a:prstGeom prst="ellipse">
            <a:avLst/>
          </a:prstGeom>
          <a:noFill/>
          <a:ln>
            <a:solidFill>
              <a:schemeClr val="accent1">
                <a:lumMod val="50000"/>
                <a:alpha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H="1">
            <a:off x="4367950" y="1905718"/>
            <a:ext cx="824655" cy="82465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H="1">
            <a:off x="6974038" y="1880362"/>
            <a:ext cx="824655" cy="82465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6999395" y="4557954"/>
            <a:ext cx="824655" cy="82465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4393306" y="4583309"/>
            <a:ext cx="824655" cy="82465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Oval 51"/>
          <p:cNvSpPr/>
          <p:nvPr/>
        </p:nvSpPr>
        <p:spPr>
          <a:xfrm>
            <a:off x="4528697" y="2151065"/>
            <a:ext cx="503161" cy="333963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88862 h 440259"/>
              <a:gd name="T47" fmla="*/ 88862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88862 h 440259"/>
              <a:gd name="T59" fmla="*/ 88862 h 440259"/>
              <a:gd name="T60" fmla="*/ 278945 h 440259"/>
              <a:gd name="T61" fmla="*/ 278945 h 440259"/>
              <a:gd name="T62" fmla="*/ 278945 h 440259"/>
              <a:gd name="T6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2" h="533">
                <a:moveTo>
                  <a:pt x="802" y="11"/>
                </a:moveTo>
                <a:cubicBezTo>
                  <a:pt x="802" y="11"/>
                  <a:pt x="802" y="11"/>
                  <a:pt x="802" y="11"/>
                </a:cubicBezTo>
                <a:cubicBezTo>
                  <a:pt x="801" y="9"/>
                  <a:pt x="801" y="8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799" y="5"/>
                  <a:pt x="798" y="4"/>
                  <a:pt x="797" y="3"/>
                </a:cubicBezTo>
                <a:cubicBezTo>
                  <a:pt x="796" y="3"/>
                  <a:pt x="796" y="2"/>
                  <a:pt x="796" y="2"/>
                </a:cubicBezTo>
                <a:cubicBezTo>
                  <a:pt x="795" y="2"/>
                  <a:pt x="794" y="1"/>
                  <a:pt x="793" y="1"/>
                </a:cubicBezTo>
                <a:cubicBezTo>
                  <a:pt x="792" y="0"/>
                  <a:pt x="791" y="0"/>
                  <a:pt x="791" y="0"/>
                </a:cubicBezTo>
                <a:cubicBezTo>
                  <a:pt x="790" y="0"/>
                  <a:pt x="789" y="0"/>
                  <a:pt x="789" y="0"/>
                </a:cubicBezTo>
                <a:lnTo>
                  <a:pt x="789" y="0"/>
                </a:lnTo>
                <a:cubicBezTo>
                  <a:pt x="788" y="0"/>
                  <a:pt x="788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6" y="0"/>
                  <a:pt x="786" y="0"/>
                  <a:pt x="786" y="0"/>
                </a:cubicBezTo>
                <a:lnTo>
                  <a:pt x="12" y="160"/>
                </a:lnTo>
                <a:cubicBezTo>
                  <a:pt x="6" y="161"/>
                  <a:pt x="2" y="166"/>
                  <a:pt x="1" y="171"/>
                </a:cubicBezTo>
                <a:cubicBezTo>
                  <a:pt x="0" y="177"/>
                  <a:pt x="3" y="182"/>
                  <a:pt x="8" y="185"/>
                </a:cubicBezTo>
                <a:lnTo>
                  <a:pt x="230" y="302"/>
                </a:lnTo>
                <a:lnTo>
                  <a:pt x="269" y="518"/>
                </a:lnTo>
                <a:cubicBezTo>
                  <a:pt x="269" y="518"/>
                  <a:pt x="269" y="518"/>
                  <a:pt x="269" y="518"/>
                </a:cubicBezTo>
                <a:cubicBezTo>
                  <a:pt x="269" y="519"/>
                  <a:pt x="269" y="520"/>
                  <a:pt x="269" y="521"/>
                </a:cubicBezTo>
                <a:cubicBezTo>
                  <a:pt x="269" y="522"/>
                  <a:pt x="269" y="523"/>
                  <a:pt x="269" y="523"/>
                </a:cubicBezTo>
                <a:cubicBezTo>
                  <a:pt x="269" y="524"/>
                  <a:pt x="270" y="525"/>
                  <a:pt x="270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8"/>
                  <a:pt x="271" y="528"/>
                  <a:pt x="272" y="528"/>
                </a:cubicBezTo>
                <a:cubicBezTo>
                  <a:pt x="272" y="529"/>
                  <a:pt x="273" y="530"/>
                  <a:pt x="274" y="530"/>
                </a:cubicBezTo>
                <a:cubicBezTo>
                  <a:pt x="274" y="530"/>
                  <a:pt x="274" y="530"/>
                  <a:pt x="274" y="531"/>
                </a:cubicBezTo>
                <a:cubicBezTo>
                  <a:pt x="274" y="531"/>
                  <a:pt x="274" y="531"/>
                  <a:pt x="275" y="531"/>
                </a:cubicBezTo>
                <a:cubicBezTo>
                  <a:pt x="275" y="531"/>
                  <a:pt x="276" y="532"/>
                  <a:pt x="277" y="532"/>
                </a:cubicBezTo>
                <a:cubicBezTo>
                  <a:pt x="277" y="532"/>
                  <a:pt x="278" y="533"/>
                  <a:pt x="278" y="533"/>
                </a:cubicBezTo>
                <a:cubicBezTo>
                  <a:pt x="279" y="533"/>
                  <a:pt x="281" y="533"/>
                  <a:pt x="282" y="533"/>
                </a:cubicBezTo>
                <a:lnTo>
                  <a:pt x="282" y="533"/>
                </a:lnTo>
                <a:lnTo>
                  <a:pt x="282" y="533"/>
                </a:lnTo>
                <a:lnTo>
                  <a:pt x="282" y="533"/>
                </a:lnTo>
                <a:cubicBezTo>
                  <a:pt x="282" y="533"/>
                  <a:pt x="282" y="533"/>
                  <a:pt x="282" y="533"/>
                </a:cubicBezTo>
                <a:cubicBezTo>
                  <a:pt x="282" y="533"/>
                  <a:pt x="282" y="533"/>
                  <a:pt x="283" y="533"/>
                </a:cubicBezTo>
                <a:cubicBezTo>
                  <a:pt x="286" y="533"/>
                  <a:pt x="290" y="532"/>
                  <a:pt x="292" y="529"/>
                </a:cubicBezTo>
                <a:lnTo>
                  <a:pt x="440" y="431"/>
                </a:lnTo>
                <a:lnTo>
                  <a:pt x="595" y="531"/>
                </a:lnTo>
                <a:cubicBezTo>
                  <a:pt x="597" y="532"/>
                  <a:pt x="599" y="533"/>
                  <a:pt x="602" y="533"/>
                </a:cubicBezTo>
                <a:cubicBezTo>
                  <a:pt x="603" y="533"/>
                  <a:pt x="605" y="533"/>
                  <a:pt x="606" y="533"/>
                </a:cubicBezTo>
                <a:cubicBezTo>
                  <a:pt x="610" y="531"/>
                  <a:pt x="613" y="528"/>
                  <a:pt x="614" y="524"/>
                </a:cubicBezTo>
                <a:lnTo>
                  <a:pt x="800" y="20"/>
                </a:lnTo>
                <a:cubicBezTo>
                  <a:pt x="801" y="18"/>
                  <a:pt x="802" y="16"/>
                  <a:pt x="802" y="13"/>
                </a:cubicBezTo>
                <a:cubicBezTo>
                  <a:pt x="802" y="12"/>
                  <a:pt x="802" y="12"/>
                  <a:pt x="802" y="11"/>
                </a:cubicBezTo>
                <a:close/>
                <a:moveTo>
                  <a:pt x="647" y="101"/>
                </a:moveTo>
                <a:lnTo>
                  <a:pt x="327" y="336"/>
                </a:lnTo>
                <a:cubicBezTo>
                  <a:pt x="327" y="336"/>
                  <a:pt x="326" y="337"/>
                  <a:pt x="326" y="337"/>
                </a:cubicBezTo>
                <a:cubicBezTo>
                  <a:pt x="326" y="337"/>
                  <a:pt x="326" y="337"/>
                  <a:pt x="325" y="338"/>
                </a:cubicBezTo>
                <a:cubicBezTo>
                  <a:pt x="325" y="338"/>
                  <a:pt x="325" y="338"/>
                  <a:pt x="325" y="339"/>
                </a:cubicBezTo>
                <a:cubicBezTo>
                  <a:pt x="324" y="339"/>
                  <a:pt x="324" y="339"/>
                  <a:pt x="324" y="340"/>
                </a:cubicBezTo>
                <a:cubicBezTo>
                  <a:pt x="323" y="340"/>
                  <a:pt x="323" y="341"/>
                  <a:pt x="323" y="342"/>
                </a:cubicBezTo>
                <a:cubicBezTo>
                  <a:pt x="323" y="342"/>
                  <a:pt x="323" y="342"/>
                  <a:pt x="323" y="343"/>
                </a:cubicBezTo>
                <a:cubicBezTo>
                  <a:pt x="323" y="343"/>
                  <a:pt x="322" y="343"/>
                  <a:pt x="322" y="343"/>
                </a:cubicBezTo>
                <a:lnTo>
                  <a:pt x="286" y="462"/>
                </a:lnTo>
                <a:lnTo>
                  <a:pt x="257" y="301"/>
                </a:lnTo>
                <a:lnTo>
                  <a:pt x="647" y="101"/>
                </a:lnTo>
                <a:close/>
                <a:moveTo>
                  <a:pt x="306" y="487"/>
                </a:moveTo>
                <a:lnTo>
                  <a:pt x="343" y="367"/>
                </a:lnTo>
                <a:lnTo>
                  <a:pt x="399" y="404"/>
                </a:lnTo>
                <a:lnTo>
                  <a:pt x="416" y="415"/>
                </a:lnTo>
                <a:lnTo>
                  <a:pt x="361" y="451"/>
                </a:lnTo>
                <a:lnTo>
                  <a:pt x="306" y="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55"/>
          <p:cNvSpPr/>
          <p:nvPr/>
        </p:nvSpPr>
        <p:spPr>
          <a:xfrm>
            <a:off x="7160142" y="4728332"/>
            <a:ext cx="503161" cy="483900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962204" y="1724307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just"/>
            <a:r>
              <a:rPr lang="zh-CN" altLang="en-US" sz="20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跑车</a:t>
            </a:r>
            <a:r>
              <a:rPr lang="zh-CN" altLang="en-US" sz="20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体验</a:t>
            </a:r>
            <a:endParaRPr lang="zh-CN" altLang="en-US" sz="200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983198" y="4710338"/>
            <a:ext cx="3866626" cy="859748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zh-CN" altLang="en-US" sz="1600" dirty="0"/>
              <a:t>致力于创造令人惊叹的用户体验</a:t>
            </a:r>
            <a:endParaRPr lang="zh-CN" altLang="en-US" sz="1600" dirty="0"/>
          </a:p>
        </p:txBody>
      </p:sp>
      <p:sp>
        <p:nvSpPr>
          <p:cNvPr id="33" name="文本框 32"/>
          <p:cNvSpPr txBox="1"/>
          <p:nvPr/>
        </p:nvSpPr>
        <p:spPr>
          <a:xfrm>
            <a:off x="7962204" y="4401898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just"/>
            <a:r>
              <a:rPr lang="zh-CN" altLang="en-US" sz="20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用户</a:t>
            </a:r>
            <a:r>
              <a:rPr lang="zh-CN" altLang="en-US" sz="20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体验</a:t>
            </a:r>
            <a:endParaRPr lang="zh-CN" altLang="en-US" sz="200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685" y="2052320"/>
            <a:ext cx="4189095" cy="85979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/>
            <a:r>
              <a:rPr lang="zh-CN" altLang="en-US" sz="1600" dirty="0"/>
              <a:t>雷总在抖音获</a:t>
            </a:r>
            <a:r>
              <a:rPr lang="zh-CN" altLang="en-US" sz="1600" dirty="0"/>
              <a:t>流</a:t>
            </a:r>
            <a:endParaRPr lang="zh-CN" altLang="en-US" sz="1600" dirty="0"/>
          </a:p>
          <a:p>
            <a:pPr algn="r"/>
            <a:r>
              <a:rPr lang="en-US" altLang="zh-CN" sz="1600" dirty="0"/>
              <a:t>THREE.js</a:t>
            </a:r>
            <a:r>
              <a:rPr lang="zh-CN" altLang="en-US" sz="1600" dirty="0"/>
              <a:t>（</a:t>
            </a:r>
            <a:r>
              <a:rPr lang="en-US" altLang="zh-CN" sz="1600" dirty="0"/>
              <a:t>HTML5</a:t>
            </a:r>
            <a:r>
              <a:rPr lang="zh-CN" altLang="en-US" sz="1600" dirty="0"/>
              <a:t>可</a:t>
            </a:r>
            <a:r>
              <a:rPr lang="zh-CN" altLang="en-US" sz="1600" dirty="0"/>
              <a:t>分享）微信获</a:t>
            </a:r>
            <a:r>
              <a:rPr lang="zh-CN" altLang="en-US" sz="1600" dirty="0"/>
              <a:t>流</a:t>
            </a:r>
            <a:endParaRPr lang="zh-CN" altLang="en-US" sz="1600" dirty="0"/>
          </a:p>
        </p:txBody>
      </p:sp>
      <p:sp>
        <p:nvSpPr>
          <p:cNvPr id="35" name="文本框 34"/>
          <p:cNvSpPr txBox="1"/>
          <p:nvPr/>
        </p:nvSpPr>
        <p:spPr>
          <a:xfrm>
            <a:off x="2798035" y="1724307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  <a:cs typeface="阿里巴巴普惠体 B" panose="00020600040101010101" pitchFamily="18" charset="-122"/>
              </a:rPr>
              <a:t>流量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  <a:cs typeface="阿里巴巴普惠体 B" panose="00020600040101010101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42265" y="4729480"/>
            <a:ext cx="3866515" cy="19024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/>
            <a:r>
              <a:rPr lang="en-US" altLang="zh-CN" sz="1600" dirty="0"/>
              <a:t>9</a:t>
            </a:r>
            <a:r>
              <a:rPr lang="zh-CN" altLang="en-US" sz="1600" dirty="0"/>
              <a:t>种颜色，掌上切换，</a:t>
            </a:r>
            <a:r>
              <a:rPr lang="zh-CN" altLang="en-US" sz="1600" dirty="0"/>
              <a:t>最爱海湾蓝</a:t>
            </a:r>
            <a:endParaRPr lang="zh-CN" altLang="en-US" sz="1600" dirty="0"/>
          </a:p>
          <a:p>
            <a:pPr algn="r"/>
            <a:r>
              <a:rPr lang="zh-CN" altLang="en-US" sz="1600" dirty="0"/>
              <a:t>车身</a:t>
            </a:r>
            <a:r>
              <a:rPr lang="zh-CN" altLang="en-US" sz="1600" dirty="0"/>
              <a:t>尺寸</a:t>
            </a:r>
            <a:endParaRPr lang="zh-CN" altLang="en-US" sz="1600" dirty="0"/>
          </a:p>
          <a:p>
            <a:pPr algn="r"/>
            <a:r>
              <a:rPr lang="zh-CN" altLang="en-US" sz="1600" dirty="0"/>
              <a:t>风阻</a:t>
            </a:r>
            <a:r>
              <a:rPr lang="zh-CN" altLang="en-US" sz="1600" dirty="0"/>
              <a:t>系数</a:t>
            </a:r>
            <a:endParaRPr lang="zh-CN" altLang="en-US" sz="1600" dirty="0"/>
          </a:p>
          <a:p>
            <a:pPr algn="r"/>
            <a:r>
              <a:rPr lang="zh-CN" altLang="en-US" sz="1600" dirty="0"/>
              <a:t>雷达</a:t>
            </a:r>
            <a:endParaRPr lang="zh-CN" altLang="en-US" sz="1600" dirty="0"/>
          </a:p>
          <a:p>
            <a:pPr algn="r"/>
            <a:r>
              <a:rPr lang="zh-CN" altLang="en-US" sz="1600" dirty="0"/>
              <a:t>定制</a:t>
            </a:r>
            <a:endParaRPr lang="zh-CN" altLang="en-US" sz="16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798035" y="4401898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</a:rPr>
              <a:t>可视化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14353" y="2089790"/>
            <a:ext cx="3866626" cy="859748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zh-CN" altLang="en-US" sz="1600" dirty="0"/>
              <a:t>长按风驰电掣</a:t>
            </a:r>
            <a:r>
              <a:rPr lang="en-US" altLang="zh-CN" sz="1600" dirty="0"/>
              <a:t>3</a:t>
            </a:r>
            <a:r>
              <a:rPr lang="zh-CN" altLang="en-US" sz="1600" dirty="0"/>
              <a:t>秒</a:t>
            </a:r>
            <a:r>
              <a:rPr lang="zh-CN" altLang="en-US" sz="1600" dirty="0"/>
              <a:t>俱乐部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731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数据可视化案例之数字孪生智慧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园区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360" y="1626235"/>
            <a:ext cx="5011420" cy="27533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945" y="1676400"/>
            <a:ext cx="5542280" cy="27031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68985" y="4723130"/>
            <a:ext cx="496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智慧</a:t>
            </a:r>
            <a:r>
              <a:rPr lang="zh-CN" altLang="en-US"/>
              <a:t>园区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363970" y="4744720"/>
            <a:ext cx="496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虚拟</a:t>
            </a:r>
            <a:r>
              <a:rPr lang="zh-CN" altLang="en-US"/>
              <a:t>制造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95020" y="536829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双击点击工作车间，</a:t>
            </a:r>
            <a:r>
              <a:rPr lang="en-US" altLang="zh-CN"/>
              <a:t> </a:t>
            </a:r>
            <a:r>
              <a:rPr lang="zh-CN" altLang="en-US"/>
              <a:t>进入生产</a:t>
            </a:r>
            <a:r>
              <a:rPr lang="zh-CN" altLang="en-US"/>
              <a:t>车间。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双击加热炉，展示加热炉内部锻件的详细信息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420485" y="5603875"/>
            <a:ext cx="5412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https://www.cnblogs.com/yeyunfei/p/15676559.html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5287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数据可视化案例之智慧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城市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8515" y="1177290"/>
            <a:ext cx="8172450" cy="5095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88515" y="6421755"/>
            <a:ext cx="817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https://www.bilibili.com/video/BV1pP411U7qM/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731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数据可视化案例之智能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驾驶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770" y="1316990"/>
            <a:ext cx="3593465" cy="503428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</p:blipFill>
        <p:spPr>
          <a:xfrm>
            <a:off x="4709795" y="1459230"/>
            <a:ext cx="6884670" cy="44697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731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数据可视化案例之可视化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大屏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1"/>
        </p:blipFill>
        <p:spPr>
          <a:xfrm>
            <a:off x="1456690" y="1221105"/>
            <a:ext cx="9052560" cy="49720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13840" y="6212840"/>
            <a:ext cx="8995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https://juejin.cn/post/7235906062301085757?searchId=2024081016172589DFE1ECBD8616A488AA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731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" y="1602105"/>
            <a:ext cx="3047365" cy="37318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3075" y="5883275"/>
            <a:ext cx="11046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Three.js是一个流行的JavaScript库，简化了WebGL技术，使开发者能够轻松创建和集成3D图形与动画到网页中。做前端界的</a:t>
            </a:r>
            <a:r>
              <a:rPr lang="zh-CN" altLang="en-US"/>
              <a:t>导演。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040" y="2494280"/>
            <a:ext cx="3866515" cy="192278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3"/>
        </p:blipFill>
        <p:spPr>
          <a:xfrm>
            <a:off x="8281670" y="2538095"/>
            <a:ext cx="3367405" cy="18789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731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核心模块之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相机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1"/>
        </p:blipFill>
        <p:spPr>
          <a:xfrm>
            <a:off x="1205865" y="1981200"/>
            <a:ext cx="6667500" cy="2895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69975" y="5699760"/>
            <a:ext cx="100368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 new THREE.PerspectiveCamera(</a:t>
            </a:r>
            <a:endParaRPr lang="zh-CN" altLang="en-US" sz="2400"/>
          </a:p>
          <a:p>
            <a:pPr indent="457200"/>
            <a:r>
              <a:rPr lang="en-US" altLang="zh-CN" sz="2400"/>
              <a:t>30</a:t>
            </a:r>
            <a:r>
              <a:rPr lang="zh-CN" altLang="en-US" sz="2400"/>
              <a:t>, window.innerWidth/window.innerHeight, 1, 2000</a:t>
            </a:r>
            <a:endParaRPr lang="zh-CN" altLang="en-US" sz="2400"/>
          </a:p>
          <a:p>
            <a:r>
              <a:rPr lang="zh-CN" altLang="en-US" sz="2400"/>
              <a:t>)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8369300" y="1873885"/>
            <a:ext cx="1238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6"/>
                </a:solidFill>
              </a:rPr>
              <a:t>FOV</a:t>
            </a:r>
            <a:endParaRPr lang="en-US" altLang="zh-CN" sz="2800" b="1">
              <a:solidFill>
                <a:schemeClr val="accent6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07905" y="191897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视野角度</a:t>
            </a:r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8356600" y="2606040"/>
            <a:ext cx="15513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6"/>
                </a:solidFill>
              </a:rPr>
              <a:t>Aspect Radio</a:t>
            </a:r>
            <a:endParaRPr lang="en-US" altLang="zh-CN" sz="2800" b="1">
              <a:solidFill>
                <a:schemeClr val="accent6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907905" y="267970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宽高比</a:t>
            </a:r>
            <a:endParaRPr lang="zh-CN" altLang="en-US" sz="2400"/>
          </a:p>
          <a:p>
            <a:r>
              <a:rPr lang="zh-CN" altLang="en-US" sz="2400"/>
              <a:t>横拍</a:t>
            </a:r>
            <a:r>
              <a:rPr lang="en-US" altLang="zh-CN" sz="2400"/>
              <a:t>/</a:t>
            </a:r>
            <a:r>
              <a:rPr lang="zh-CN" altLang="en-US" sz="2400"/>
              <a:t>竖</a:t>
            </a:r>
            <a:r>
              <a:rPr lang="zh-CN" altLang="en-US" sz="2400"/>
              <a:t>拍</a:t>
            </a:r>
            <a:endParaRPr lang="zh-CN" altLang="en-US" sz="2400"/>
          </a:p>
        </p:txBody>
      </p:sp>
      <p:sp>
        <p:nvSpPr>
          <p:cNvPr id="16" name="文本框 15"/>
          <p:cNvSpPr txBox="1"/>
          <p:nvPr/>
        </p:nvSpPr>
        <p:spPr>
          <a:xfrm>
            <a:off x="8369300" y="3624580"/>
            <a:ext cx="15513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6"/>
                </a:solidFill>
              </a:rPr>
              <a:t>Near</a:t>
            </a:r>
            <a:endParaRPr lang="en-US" altLang="zh-CN" sz="2800" b="1">
              <a:solidFill>
                <a:schemeClr val="accent6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886315" y="365696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近</a:t>
            </a:r>
            <a:r>
              <a:rPr lang="zh-CN" altLang="en-US" sz="2400"/>
              <a:t>截面</a:t>
            </a:r>
            <a:endParaRPr lang="zh-CN" altLang="en-US" sz="2400"/>
          </a:p>
        </p:txBody>
      </p:sp>
      <p:sp>
        <p:nvSpPr>
          <p:cNvPr id="18" name="文本框 17"/>
          <p:cNvSpPr txBox="1"/>
          <p:nvPr/>
        </p:nvSpPr>
        <p:spPr>
          <a:xfrm>
            <a:off x="8355965" y="4189095"/>
            <a:ext cx="15513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6"/>
                </a:solidFill>
              </a:rPr>
              <a:t>Far</a:t>
            </a:r>
            <a:endParaRPr lang="en-US" altLang="zh-CN" sz="2800" b="1">
              <a:solidFill>
                <a:schemeClr val="accent6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920605" y="421513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远截面</a:t>
            </a:r>
            <a:endParaRPr lang="zh-CN" altLang="en-US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731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核心模块之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场景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2061845"/>
            <a:ext cx="4645025" cy="31851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57140" y="1220470"/>
            <a:ext cx="7071995" cy="156845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r>
              <a:rPr lang="en-US" altLang="zh-CN" sz="2400"/>
              <a:t>// </a:t>
            </a:r>
            <a:r>
              <a:rPr lang="zh-CN" altLang="en-US" sz="2400"/>
              <a:t>实例化</a:t>
            </a:r>
            <a:endParaRPr lang="zh-CN" altLang="en-US" sz="2400"/>
          </a:p>
          <a:p>
            <a:r>
              <a:rPr lang="zh-CN" altLang="en-US" sz="2400"/>
              <a:t>scene = new THREE.Scene();</a:t>
            </a:r>
            <a:endParaRPr lang="zh-CN" altLang="en-US" sz="2400"/>
          </a:p>
          <a:p>
            <a:r>
              <a:rPr lang="zh-CN" altLang="en-US" sz="2400"/>
              <a:t>    // 可以换换颜色</a:t>
            </a:r>
            <a:endParaRPr lang="zh-CN" altLang="en-US" sz="2400"/>
          </a:p>
          <a:p>
            <a:r>
              <a:rPr lang="zh-CN" altLang="en-US" sz="2400"/>
              <a:t>scene.background = new THREE.Color(0x</a:t>
            </a:r>
            <a:r>
              <a:rPr lang="en-US" altLang="zh-CN" sz="2400"/>
              <a:t>000000</a:t>
            </a:r>
            <a:r>
              <a:rPr lang="zh-CN" altLang="en-US" sz="2400"/>
              <a:t>;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5058410" y="2980690"/>
            <a:ext cx="7071995" cy="119888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r>
              <a:rPr lang="en-US" altLang="zh-CN" sz="2400"/>
              <a:t>// </a:t>
            </a:r>
            <a:r>
              <a:rPr lang="zh-CN" altLang="en-US" sz="2400"/>
              <a:t>材质</a:t>
            </a:r>
            <a:endParaRPr lang="en-US" altLang="zh-CN" sz="2400"/>
          </a:p>
          <a:p>
            <a:r>
              <a:rPr lang="en-US" altLang="zh-CN" sz="2400"/>
              <a:t>var mesh = new THREE.Mesh(geometry, material);</a:t>
            </a:r>
            <a:endParaRPr lang="en-US" altLang="zh-CN" sz="2400"/>
          </a:p>
          <a:p>
            <a:r>
              <a:rPr lang="en-US" altLang="zh-CN" sz="2400"/>
              <a:t>scene.add(mesh)</a:t>
            </a:r>
            <a:endParaRPr lang="en-US" altLang="zh-CN" sz="2400"/>
          </a:p>
        </p:txBody>
      </p:sp>
      <p:sp>
        <p:nvSpPr>
          <p:cNvPr id="11" name="文本框 10"/>
          <p:cNvSpPr txBox="1"/>
          <p:nvPr/>
        </p:nvSpPr>
        <p:spPr>
          <a:xfrm>
            <a:off x="5041900" y="4490720"/>
            <a:ext cx="7071995" cy="193802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r>
              <a:rPr lang="en-US" altLang="zh-CN" sz="2400"/>
              <a:t>// </a:t>
            </a:r>
            <a:r>
              <a:rPr lang="zh-CN" altLang="en-US" sz="2400"/>
              <a:t>灯光</a:t>
            </a:r>
            <a:endParaRPr lang="en-US" altLang="zh-CN" sz="2400"/>
          </a:p>
          <a:p>
            <a:r>
              <a:rPr lang="en-US" altLang="zh-CN" sz="2400"/>
              <a:t>const pointLight = new THREE.PointLight(0xffffff, 1); // 白色光源，强度为1</a:t>
            </a:r>
            <a:endParaRPr lang="en-US" altLang="zh-CN" sz="2400"/>
          </a:p>
          <a:p>
            <a:r>
              <a:rPr lang="en-US" altLang="zh-CN" sz="2400"/>
              <a:t>pointLight.position.set(10, 10, 10); // 设置光源位置</a:t>
            </a:r>
            <a:endParaRPr lang="en-US" altLang="zh-CN" sz="2400"/>
          </a:p>
          <a:p>
            <a:r>
              <a:rPr lang="en-US" altLang="zh-CN" sz="2400"/>
              <a:t>scene.add(pointLight);</a:t>
            </a:r>
            <a:endParaRPr lang="en-US" altLang="zh-CN" sz="2400"/>
          </a:p>
        </p:txBody>
      </p:sp>
      <p:sp>
        <p:nvSpPr>
          <p:cNvPr id="20" name="文本框 19"/>
          <p:cNvSpPr txBox="1"/>
          <p:nvPr/>
        </p:nvSpPr>
        <p:spPr>
          <a:xfrm>
            <a:off x="289560" y="5831205"/>
            <a:ext cx="461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Add</a:t>
            </a:r>
            <a:endParaRPr lang="en-US" altLang="zh-CN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731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核心模块之渲染器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3905" y="1356995"/>
            <a:ext cx="1075499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它是负责将场景中的几何体、材质和灯光等元素绘制到屏幕上的组件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renderer = new THREE.WebGLRenderer({</a:t>
            </a:r>
            <a:endParaRPr lang="zh-CN" altLang="en-US" sz="2400"/>
          </a:p>
          <a:p>
            <a:r>
              <a:rPr lang="zh-CN" altLang="en-US" sz="2400"/>
              <a:t>      canvas: canvas, </a:t>
            </a:r>
            <a:endParaRPr lang="zh-CN" altLang="en-US" sz="2400"/>
          </a:p>
          <a:p>
            <a:r>
              <a:rPr lang="zh-CN" altLang="en-US" sz="2400"/>
              <a:t>      // 平滑 抗锯齿</a:t>
            </a:r>
            <a:endParaRPr lang="zh-CN" altLang="en-US" sz="2400"/>
          </a:p>
          <a:p>
            <a:r>
              <a:rPr lang="zh-CN" altLang="en-US" sz="2400"/>
              <a:t>      antialias: true</a:t>
            </a:r>
            <a:endParaRPr lang="zh-CN" altLang="en-US" sz="2400"/>
          </a:p>
          <a:p>
            <a:r>
              <a:rPr lang="zh-CN" altLang="en-US" sz="2400"/>
              <a:t>});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renderer.setSize(window.innerWidth, window.innerHeight);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renderer.render( scene, camera );</a:t>
            </a:r>
            <a:r>
              <a:rPr lang="en-US" altLang="zh-CN" sz="2400"/>
              <a:t>   </a:t>
            </a:r>
            <a:endParaRPr lang="en-US" altLang="zh-CN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455" y="443925"/>
            <a:ext cx="4049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个人简介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16"/>
          <p:cNvSpPr/>
          <p:nvPr/>
        </p:nvSpPr>
        <p:spPr bwMode="auto">
          <a:xfrm>
            <a:off x="1180545" y="2151500"/>
            <a:ext cx="4259651" cy="2868154"/>
          </a:xfrm>
          <a:custGeom>
            <a:avLst/>
            <a:gdLst>
              <a:gd name="T0" fmla="*/ 1203 w 1203"/>
              <a:gd name="T1" fmla="*/ 773 h 810"/>
              <a:gd name="T2" fmla="*/ 1176 w 1203"/>
              <a:gd name="T3" fmla="*/ 810 h 810"/>
              <a:gd name="T4" fmla="*/ 28 w 1203"/>
              <a:gd name="T5" fmla="*/ 810 h 810"/>
              <a:gd name="T6" fmla="*/ 0 w 1203"/>
              <a:gd name="T7" fmla="*/ 773 h 810"/>
              <a:gd name="T8" fmla="*/ 0 w 1203"/>
              <a:gd name="T9" fmla="*/ 37 h 810"/>
              <a:gd name="T10" fmla="*/ 28 w 1203"/>
              <a:gd name="T11" fmla="*/ 0 h 810"/>
              <a:gd name="T12" fmla="*/ 1176 w 1203"/>
              <a:gd name="T13" fmla="*/ 0 h 810"/>
              <a:gd name="T14" fmla="*/ 1203 w 1203"/>
              <a:gd name="T15" fmla="*/ 37 h 810"/>
              <a:gd name="T16" fmla="*/ 1203 w 1203"/>
              <a:gd name="T17" fmla="*/ 773 h 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3" h="810">
                <a:moveTo>
                  <a:pt x="1203" y="773"/>
                </a:moveTo>
                <a:cubicBezTo>
                  <a:pt x="1203" y="794"/>
                  <a:pt x="1191" y="810"/>
                  <a:pt x="1176" y="810"/>
                </a:cubicBezTo>
                <a:cubicBezTo>
                  <a:pt x="28" y="810"/>
                  <a:pt x="28" y="810"/>
                  <a:pt x="28" y="810"/>
                </a:cubicBezTo>
                <a:cubicBezTo>
                  <a:pt x="12" y="810"/>
                  <a:pt x="0" y="794"/>
                  <a:pt x="0" y="773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16"/>
                  <a:pt x="12" y="0"/>
                  <a:pt x="28" y="0"/>
                </a:cubicBezTo>
                <a:cubicBezTo>
                  <a:pt x="1176" y="0"/>
                  <a:pt x="1176" y="0"/>
                  <a:pt x="1176" y="0"/>
                </a:cubicBezTo>
                <a:cubicBezTo>
                  <a:pt x="1191" y="0"/>
                  <a:pt x="1203" y="16"/>
                  <a:pt x="1203" y="37"/>
                </a:cubicBezTo>
                <a:lnTo>
                  <a:pt x="1203" y="77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9" name="文本框 16"/>
          <p:cNvSpPr/>
          <p:nvPr/>
        </p:nvSpPr>
        <p:spPr bwMode="auto">
          <a:xfrm>
            <a:off x="419224" y="5041796"/>
            <a:ext cx="5746526" cy="141364"/>
          </a:xfrm>
          <a:custGeom>
            <a:avLst/>
            <a:gdLst>
              <a:gd name="T0" fmla="*/ 10 w 1623"/>
              <a:gd name="T1" fmla="*/ 6 h 40"/>
              <a:gd name="T2" fmla="*/ 71 w 1623"/>
              <a:gd name="T3" fmla="*/ 40 h 40"/>
              <a:gd name="T4" fmla="*/ 1560 w 1623"/>
              <a:gd name="T5" fmla="*/ 40 h 40"/>
              <a:gd name="T6" fmla="*/ 1623 w 1623"/>
              <a:gd name="T7" fmla="*/ 13 h 40"/>
              <a:gd name="T8" fmla="*/ 1623 w 1623"/>
              <a:gd name="T9" fmla="*/ 0 h 40"/>
              <a:gd name="T10" fmla="*/ 10 w 1623"/>
              <a:gd name="T11" fmla="*/ 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23" h="40">
                <a:moveTo>
                  <a:pt x="10" y="6"/>
                </a:moveTo>
                <a:cubicBezTo>
                  <a:pt x="10" y="6"/>
                  <a:pt x="0" y="24"/>
                  <a:pt x="71" y="40"/>
                </a:cubicBezTo>
                <a:cubicBezTo>
                  <a:pt x="1560" y="40"/>
                  <a:pt x="1560" y="40"/>
                  <a:pt x="1560" y="40"/>
                </a:cubicBezTo>
                <a:cubicBezTo>
                  <a:pt x="1560" y="40"/>
                  <a:pt x="1610" y="37"/>
                  <a:pt x="1623" y="13"/>
                </a:cubicBezTo>
                <a:cubicBezTo>
                  <a:pt x="1623" y="0"/>
                  <a:pt x="1623" y="0"/>
                  <a:pt x="1623" y="0"/>
                </a:cubicBezTo>
                <a:lnTo>
                  <a:pt x="10" y="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/>
          </a:p>
        </p:txBody>
      </p:sp>
      <p:sp>
        <p:nvSpPr>
          <p:cNvPr id="10" name="文本框 16"/>
          <p:cNvSpPr/>
          <p:nvPr/>
        </p:nvSpPr>
        <p:spPr bwMode="auto">
          <a:xfrm>
            <a:off x="451584" y="4927682"/>
            <a:ext cx="5724385" cy="177131"/>
          </a:xfrm>
          <a:custGeom>
            <a:avLst/>
            <a:gdLst>
              <a:gd name="T0" fmla="*/ 1 w 1617"/>
              <a:gd name="T1" fmla="*/ 0 h 50"/>
              <a:gd name="T2" fmla="*/ 1615 w 1617"/>
              <a:gd name="T3" fmla="*/ 0 h 50"/>
              <a:gd name="T4" fmla="*/ 1615 w 1617"/>
              <a:gd name="T5" fmla="*/ 41 h 50"/>
              <a:gd name="T6" fmla="*/ 1598 w 1617"/>
              <a:gd name="T7" fmla="*/ 46 h 50"/>
              <a:gd name="T8" fmla="*/ 17 w 1617"/>
              <a:gd name="T9" fmla="*/ 46 h 50"/>
              <a:gd name="T10" fmla="*/ 0 w 1617"/>
              <a:gd name="T11" fmla="*/ 40 h 50"/>
              <a:gd name="T12" fmla="*/ 1 w 161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17" h="50">
                <a:moveTo>
                  <a:pt x="1" y="0"/>
                </a:moveTo>
                <a:cubicBezTo>
                  <a:pt x="1615" y="0"/>
                  <a:pt x="1615" y="0"/>
                  <a:pt x="1615" y="0"/>
                </a:cubicBezTo>
                <a:cubicBezTo>
                  <a:pt x="1615" y="41"/>
                  <a:pt x="1615" y="41"/>
                  <a:pt x="1615" y="41"/>
                </a:cubicBezTo>
                <a:cubicBezTo>
                  <a:pt x="1615" y="41"/>
                  <a:pt x="1617" y="47"/>
                  <a:pt x="1598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7" y="46"/>
                  <a:pt x="2" y="50"/>
                  <a:pt x="0" y="40"/>
                </a:cubicBezTo>
                <a:lnTo>
                  <a:pt x="1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 fontScale="32500" lnSpcReduction="20000"/>
          </a:bodyPr>
          <a:lstStyle/>
          <a:p>
            <a:pPr algn="ctr"/>
          </a:p>
        </p:txBody>
      </p:sp>
      <p:sp>
        <p:nvSpPr>
          <p:cNvPr id="11" name="文本框 16"/>
          <p:cNvSpPr/>
          <p:nvPr/>
        </p:nvSpPr>
        <p:spPr bwMode="auto">
          <a:xfrm>
            <a:off x="5690563" y="5002622"/>
            <a:ext cx="212897" cy="20438"/>
          </a:xfrm>
          <a:custGeom>
            <a:avLst/>
            <a:gdLst>
              <a:gd name="T0" fmla="*/ 60 w 60"/>
              <a:gd name="T1" fmla="*/ 3 h 6"/>
              <a:gd name="T2" fmla="*/ 57 w 60"/>
              <a:gd name="T3" fmla="*/ 6 h 6"/>
              <a:gd name="T4" fmla="*/ 3 w 60"/>
              <a:gd name="T5" fmla="*/ 6 h 6"/>
              <a:gd name="T6" fmla="*/ 0 w 60"/>
              <a:gd name="T7" fmla="*/ 3 h 6"/>
              <a:gd name="T8" fmla="*/ 0 w 60"/>
              <a:gd name="T9" fmla="*/ 3 h 6"/>
              <a:gd name="T10" fmla="*/ 3 w 60"/>
              <a:gd name="T11" fmla="*/ 0 h 6"/>
              <a:gd name="T12" fmla="*/ 57 w 60"/>
              <a:gd name="T13" fmla="*/ 0 h 6"/>
              <a:gd name="T14" fmla="*/ 60 w 60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0" h="6">
                <a:moveTo>
                  <a:pt x="60" y="3"/>
                </a:moveTo>
                <a:cubicBezTo>
                  <a:pt x="60" y="5"/>
                  <a:pt x="59" y="6"/>
                  <a:pt x="57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9" y="0"/>
                  <a:pt x="60" y="2"/>
                  <a:pt x="60" y="3"/>
                </a:cubicBezTo>
                <a:close/>
              </a:path>
            </a:pathLst>
          </a:custGeom>
          <a:solidFill>
            <a:srgbClr val="152C34"/>
          </a:solidFill>
          <a:ln w="9525">
            <a:solidFill>
              <a:srgbClr val="000000"/>
            </a:solidFill>
            <a:round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13" name="文本框 16"/>
          <p:cNvSpPr/>
          <p:nvPr/>
        </p:nvSpPr>
        <p:spPr>
          <a:xfrm>
            <a:off x="2981790" y="4886774"/>
            <a:ext cx="621394" cy="11584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8225415" y="1568279"/>
            <a:ext cx="3360797" cy="99609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前端工程师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2"/>
            </p:custDataLst>
          </p:nvPr>
        </p:nvCxnSpPr>
        <p:spPr>
          <a:xfrm>
            <a:off x="7677315" y="1691898"/>
            <a:ext cx="36576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文本框 16"/>
          <p:cNvGrpSpPr/>
          <p:nvPr>
            <p:custDataLst>
              <p:tags r:id="rId3"/>
            </p:custDataLst>
          </p:nvPr>
        </p:nvGrpSpPr>
        <p:grpSpPr>
          <a:xfrm>
            <a:off x="6847723" y="1368273"/>
            <a:ext cx="647252" cy="647252"/>
            <a:chOff x="6408770" y="1816398"/>
            <a:chExt cx="647252" cy="647252"/>
          </a:xfrm>
        </p:grpSpPr>
        <p:sp>
          <p:nvSpPr>
            <p:cNvPr id="21" name="文本框 16"/>
            <p:cNvSpPr/>
            <p:nvPr>
              <p:custDataLst>
                <p:tags r:id="rId4"/>
              </p:custDataLst>
            </p:nvPr>
          </p:nvSpPr>
          <p:spPr>
            <a:xfrm>
              <a:off x="6408770" y="1816398"/>
              <a:ext cx="647252" cy="64725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22" name="文本框 16"/>
            <p:cNvSpPr/>
            <p:nvPr>
              <p:custDataLst>
                <p:tags r:id="rId5"/>
              </p:custDataLst>
            </p:nvPr>
          </p:nvSpPr>
          <p:spPr bwMode="auto">
            <a:xfrm>
              <a:off x="6548741" y="1947233"/>
              <a:ext cx="367996" cy="385579"/>
            </a:xfrm>
            <a:custGeom>
              <a:avLst/>
              <a:gdLst>
                <a:gd name="connsiteX0" fmla="*/ 345269 w 578992"/>
                <a:gd name="connsiteY0" fmla="*/ 346719 h 606657"/>
                <a:gd name="connsiteX1" fmla="*/ 527264 w 578992"/>
                <a:gd name="connsiteY1" fmla="*/ 395415 h 606657"/>
                <a:gd name="connsiteX2" fmla="*/ 536965 w 578992"/>
                <a:gd name="connsiteY2" fmla="*/ 431758 h 606657"/>
                <a:gd name="connsiteX3" fmla="*/ 512135 w 578992"/>
                <a:gd name="connsiteY3" fmla="*/ 456550 h 606657"/>
                <a:gd name="connsiteX4" fmla="*/ 572652 w 578992"/>
                <a:gd name="connsiteY4" fmla="*/ 516975 h 606657"/>
                <a:gd name="connsiteX5" fmla="*/ 572652 w 578992"/>
                <a:gd name="connsiteY5" fmla="*/ 547632 h 606657"/>
                <a:gd name="connsiteX6" fmla="*/ 519877 w 578992"/>
                <a:gd name="connsiteY6" fmla="*/ 600326 h 606657"/>
                <a:gd name="connsiteX7" fmla="*/ 489174 w 578992"/>
                <a:gd name="connsiteY7" fmla="*/ 600326 h 606657"/>
                <a:gd name="connsiteX8" fmla="*/ 428657 w 578992"/>
                <a:gd name="connsiteY8" fmla="*/ 539901 h 606657"/>
                <a:gd name="connsiteX9" fmla="*/ 403739 w 578992"/>
                <a:gd name="connsiteY9" fmla="*/ 564782 h 606657"/>
                <a:gd name="connsiteX10" fmla="*/ 366628 w 578992"/>
                <a:gd name="connsiteY10" fmla="*/ 552075 h 606657"/>
                <a:gd name="connsiteX11" fmla="*/ 318659 w 578992"/>
                <a:gd name="connsiteY11" fmla="*/ 373288 h 606657"/>
                <a:gd name="connsiteX12" fmla="*/ 345269 w 578992"/>
                <a:gd name="connsiteY12" fmla="*/ 346719 h 606657"/>
                <a:gd name="connsiteX13" fmla="*/ 233275 w 578992"/>
                <a:gd name="connsiteY13" fmla="*/ 312148 h 606657"/>
                <a:gd name="connsiteX14" fmla="*/ 255262 w 578992"/>
                <a:gd name="connsiteY14" fmla="*/ 334095 h 606657"/>
                <a:gd name="connsiteX15" fmla="*/ 281255 w 578992"/>
                <a:gd name="connsiteY15" fmla="*/ 357464 h 606657"/>
                <a:gd name="connsiteX16" fmla="*/ 289000 w 578992"/>
                <a:gd name="connsiteY16" fmla="*/ 365016 h 606657"/>
                <a:gd name="connsiteX17" fmla="*/ 300127 w 578992"/>
                <a:gd name="connsiteY17" fmla="*/ 416019 h 606657"/>
                <a:gd name="connsiteX18" fmla="*/ 298791 w 578992"/>
                <a:gd name="connsiteY18" fmla="*/ 422416 h 606657"/>
                <a:gd name="connsiteX19" fmla="*/ 260514 w 578992"/>
                <a:gd name="connsiteY19" fmla="*/ 407844 h 606657"/>
                <a:gd name="connsiteX20" fmla="*/ 260514 w 578992"/>
                <a:gd name="connsiteY20" fmla="*/ 398159 h 606657"/>
                <a:gd name="connsiteX21" fmla="*/ 211822 w 578992"/>
                <a:gd name="connsiteY21" fmla="*/ 335339 h 606657"/>
                <a:gd name="connsiteX22" fmla="*/ 233275 w 578992"/>
                <a:gd name="connsiteY22" fmla="*/ 312148 h 606657"/>
                <a:gd name="connsiteX23" fmla="*/ 283295 w 578992"/>
                <a:gd name="connsiteY23" fmla="*/ 133638 h 606657"/>
                <a:gd name="connsiteX24" fmla="*/ 303944 w 578992"/>
                <a:gd name="connsiteY24" fmla="*/ 155858 h 606657"/>
                <a:gd name="connsiteX25" fmla="*/ 303944 w 578992"/>
                <a:gd name="connsiteY25" fmla="*/ 165457 h 606657"/>
                <a:gd name="connsiteX26" fmla="*/ 352630 w 578992"/>
                <a:gd name="connsiteY26" fmla="*/ 228294 h 606657"/>
                <a:gd name="connsiteX27" fmla="*/ 331180 w 578992"/>
                <a:gd name="connsiteY27" fmla="*/ 251580 h 606657"/>
                <a:gd name="connsiteX28" fmla="*/ 309196 w 578992"/>
                <a:gd name="connsiteY28" fmla="*/ 229538 h 606657"/>
                <a:gd name="connsiteX29" fmla="*/ 283206 w 578992"/>
                <a:gd name="connsiteY29" fmla="*/ 206252 h 606657"/>
                <a:gd name="connsiteX30" fmla="*/ 256327 w 578992"/>
                <a:gd name="connsiteY30" fmla="*/ 240648 h 606657"/>
                <a:gd name="connsiteX31" fmla="*/ 282583 w 578992"/>
                <a:gd name="connsiteY31" fmla="*/ 260112 h 606657"/>
                <a:gd name="connsiteX32" fmla="*/ 348625 w 578992"/>
                <a:gd name="connsiteY32" fmla="*/ 307306 h 606657"/>
                <a:gd name="connsiteX33" fmla="*/ 341594 w 578992"/>
                <a:gd name="connsiteY33" fmla="*/ 317083 h 606657"/>
                <a:gd name="connsiteX34" fmla="*/ 316494 w 578992"/>
                <a:gd name="connsiteY34" fmla="*/ 322594 h 606657"/>
                <a:gd name="connsiteX35" fmla="*/ 306792 w 578992"/>
                <a:gd name="connsiteY35" fmla="*/ 319305 h 606657"/>
                <a:gd name="connsiteX36" fmla="*/ 282227 w 578992"/>
                <a:gd name="connsiteY36" fmla="*/ 303485 h 606657"/>
                <a:gd name="connsiteX37" fmla="*/ 211825 w 578992"/>
                <a:gd name="connsiteY37" fmla="*/ 234604 h 606657"/>
                <a:gd name="connsiteX38" fmla="*/ 260510 w 578992"/>
                <a:gd name="connsiteY38" fmla="*/ 166612 h 606657"/>
                <a:gd name="connsiteX39" fmla="*/ 260510 w 578992"/>
                <a:gd name="connsiteY39" fmla="*/ 155236 h 606657"/>
                <a:gd name="connsiteX40" fmla="*/ 283295 w 578992"/>
                <a:gd name="connsiteY40" fmla="*/ 133638 h 606657"/>
                <a:gd name="connsiteX41" fmla="*/ 282248 w 578992"/>
                <a:gd name="connsiteY41" fmla="*/ 0 h 606657"/>
                <a:gd name="connsiteX42" fmla="*/ 551768 w 578992"/>
                <a:gd name="connsiteY42" fmla="*/ 365640 h 606657"/>
                <a:gd name="connsiteX43" fmla="*/ 541888 w 578992"/>
                <a:gd name="connsiteY43" fmla="*/ 369995 h 606657"/>
                <a:gd name="connsiteX44" fmla="*/ 534768 w 578992"/>
                <a:gd name="connsiteY44" fmla="*/ 367507 h 606657"/>
                <a:gd name="connsiteX45" fmla="*/ 487148 w 578992"/>
                <a:gd name="connsiteY45" fmla="*/ 354797 h 606657"/>
                <a:gd name="connsiteX46" fmla="*/ 482163 w 578992"/>
                <a:gd name="connsiteY46" fmla="*/ 345554 h 606657"/>
                <a:gd name="connsiteX47" fmla="*/ 282248 w 578992"/>
                <a:gd name="connsiteY47" fmla="*/ 72257 h 606657"/>
                <a:gd name="connsiteX48" fmla="*/ 72364 w 578992"/>
                <a:gd name="connsiteY48" fmla="*/ 281829 h 606657"/>
                <a:gd name="connsiteX49" fmla="*/ 313134 w 578992"/>
                <a:gd name="connsiteY49" fmla="*/ 489180 h 606657"/>
                <a:gd name="connsiteX50" fmla="*/ 321145 w 578992"/>
                <a:gd name="connsiteY50" fmla="*/ 494423 h 606657"/>
                <a:gd name="connsiteX51" fmla="*/ 336277 w 578992"/>
                <a:gd name="connsiteY51" fmla="*/ 550771 h 606657"/>
                <a:gd name="connsiteX52" fmla="*/ 330580 w 578992"/>
                <a:gd name="connsiteY52" fmla="*/ 559748 h 606657"/>
                <a:gd name="connsiteX53" fmla="*/ 0 w 578992"/>
                <a:gd name="connsiteY53" fmla="*/ 281829 h 606657"/>
                <a:gd name="connsiteX54" fmla="*/ 282248 w 578992"/>
                <a:gd name="connsiteY54" fmla="*/ 0 h 60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78992" h="606657">
                  <a:moveTo>
                    <a:pt x="345269" y="346719"/>
                  </a:moveTo>
                  <a:lnTo>
                    <a:pt x="527264" y="395415"/>
                  </a:lnTo>
                  <a:cubicBezTo>
                    <a:pt x="543372" y="399769"/>
                    <a:pt x="548801" y="419940"/>
                    <a:pt x="536965" y="431758"/>
                  </a:cubicBezTo>
                  <a:lnTo>
                    <a:pt x="512135" y="456550"/>
                  </a:lnTo>
                  <a:lnTo>
                    <a:pt x="572652" y="516975"/>
                  </a:lnTo>
                  <a:cubicBezTo>
                    <a:pt x="581106" y="525506"/>
                    <a:pt x="581106" y="539190"/>
                    <a:pt x="572652" y="547632"/>
                  </a:cubicBezTo>
                  <a:lnTo>
                    <a:pt x="519877" y="600326"/>
                  </a:lnTo>
                  <a:cubicBezTo>
                    <a:pt x="511334" y="608768"/>
                    <a:pt x="497629" y="608768"/>
                    <a:pt x="489174" y="600326"/>
                  </a:cubicBezTo>
                  <a:lnTo>
                    <a:pt x="428657" y="539901"/>
                  </a:lnTo>
                  <a:lnTo>
                    <a:pt x="403739" y="564782"/>
                  </a:lnTo>
                  <a:cubicBezTo>
                    <a:pt x="393148" y="575357"/>
                    <a:pt x="372501" y="574024"/>
                    <a:pt x="366628" y="552075"/>
                  </a:cubicBezTo>
                  <a:cubicBezTo>
                    <a:pt x="366005" y="549854"/>
                    <a:pt x="319015" y="374799"/>
                    <a:pt x="318659" y="373288"/>
                  </a:cubicBezTo>
                  <a:cubicBezTo>
                    <a:pt x="314298" y="357205"/>
                    <a:pt x="329071" y="342454"/>
                    <a:pt x="345269" y="346719"/>
                  </a:cubicBezTo>
                  <a:close/>
                  <a:moveTo>
                    <a:pt x="233275" y="312148"/>
                  </a:moveTo>
                  <a:cubicBezTo>
                    <a:pt x="245470" y="311970"/>
                    <a:pt x="255440" y="321922"/>
                    <a:pt x="255262" y="334095"/>
                  </a:cubicBezTo>
                  <a:cubicBezTo>
                    <a:pt x="255084" y="345646"/>
                    <a:pt x="263986" y="357464"/>
                    <a:pt x="281255" y="357464"/>
                  </a:cubicBezTo>
                  <a:cubicBezTo>
                    <a:pt x="286329" y="357464"/>
                    <a:pt x="289267" y="361195"/>
                    <a:pt x="289000" y="365016"/>
                  </a:cubicBezTo>
                  <a:cubicBezTo>
                    <a:pt x="288465" y="375412"/>
                    <a:pt x="290068" y="378611"/>
                    <a:pt x="300127" y="416019"/>
                  </a:cubicBezTo>
                  <a:cubicBezTo>
                    <a:pt x="300750" y="418240"/>
                    <a:pt x="300305" y="420639"/>
                    <a:pt x="298791" y="422416"/>
                  </a:cubicBezTo>
                  <a:cubicBezTo>
                    <a:pt x="285706" y="437788"/>
                    <a:pt x="260514" y="428458"/>
                    <a:pt x="260514" y="407844"/>
                  </a:cubicBezTo>
                  <a:lnTo>
                    <a:pt x="260514" y="398159"/>
                  </a:lnTo>
                  <a:cubicBezTo>
                    <a:pt x="232919" y="390340"/>
                    <a:pt x="212534" y="365283"/>
                    <a:pt x="211822" y="335339"/>
                  </a:cubicBezTo>
                  <a:cubicBezTo>
                    <a:pt x="211555" y="323077"/>
                    <a:pt x="220902" y="312237"/>
                    <a:pt x="233275" y="312148"/>
                  </a:cubicBezTo>
                  <a:close/>
                  <a:moveTo>
                    <a:pt x="283295" y="133638"/>
                  </a:moveTo>
                  <a:cubicBezTo>
                    <a:pt x="294955" y="134171"/>
                    <a:pt x="303944" y="144215"/>
                    <a:pt x="303944" y="155858"/>
                  </a:cubicBezTo>
                  <a:lnTo>
                    <a:pt x="303944" y="165457"/>
                  </a:lnTo>
                  <a:cubicBezTo>
                    <a:pt x="331536" y="173367"/>
                    <a:pt x="351918" y="198430"/>
                    <a:pt x="352630" y="228294"/>
                  </a:cubicBezTo>
                  <a:cubicBezTo>
                    <a:pt x="352897" y="240648"/>
                    <a:pt x="343552" y="251402"/>
                    <a:pt x="331180" y="251580"/>
                  </a:cubicBezTo>
                  <a:cubicBezTo>
                    <a:pt x="318987" y="251757"/>
                    <a:pt x="309018" y="241803"/>
                    <a:pt x="309196" y="229538"/>
                  </a:cubicBezTo>
                  <a:cubicBezTo>
                    <a:pt x="309374" y="218073"/>
                    <a:pt x="300473" y="206252"/>
                    <a:pt x="283206" y="206252"/>
                  </a:cubicBezTo>
                  <a:cubicBezTo>
                    <a:pt x="265583" y="206252"/>
                    <a:pt x="251076" y="222783"/>
                    <a:pt x="256327" y="240648"/>
                  </a:cubicBezTo>
                  <a:cubicBezTo>
                    <a:pt x="259709" y="252202"/>
                    <a:pt x="270568" y="260112"/>
                    <a:pt x="282583" y="260112"/>
                  </a:cubicBezTo>
                  <a:cubicBezTo>
                    <a:pt x="312845" y="260290"/>
                    <a:pt x="339013" y="280021"/>
                    <a:pt x="348625" y="307306"/>
                  </a:cubicBezTo>
                  <a:cubicBezTo>
                    <a:pt x="350405" y="312106"/>
                    <a:pt x="346756" y="317350"/>
                    <a:pt x="341594" y="317083"/>
                  </a:cubicBezTo>
                  <a:cubicBezTo>
                    <a:pt x="332960" y="316728"/>
                    <a:pt x="324327" y="318594"/>
                    <a:pt x="316494" y="322594"/>
                  </a:cubicBezTo>
                  <a:cubicBezTo>
                    <a:pt x="312934" y="324460"/>
                    <a:pt x="308484" y="322949"/>
                    <a:pt x="306792" y="319305"/>
                  </a:cubicBezTo>
                  <a:cubicBezTo>
                    <a:pt x="302520" y="310062"/>
                    <a:pt x="293086" y="303485"/>
                    <a:pt x="282227" y="303485"/>
                  </a:cubicBezTo>
                  <a:cubicBezTo>
                    <a:pt x="244133" y="303485"/>
                    <a:pt x="212537" y="272555"/>
                    <a:pt x="211825" y="234604"/>
                  </a:cubicBezTo>
                  <a:cubicBezTo>
                    <a:pt x="211202" y="203141"/>
                    <a:pt x="231673" y="176300"/>
                    <a:pt x="260510" y="166612"/>
                  </a:cubicBezTo>
                  <a:lnTo>
                    <a:pt x="260510" y="155236"/>
                  </a:lnTo>
                  <a:cubicBezTo>
                    <a:pt x="260510" y="142970"/>
                    <a:pt x="270835" y="133016"/>
                    <a:pt x="283295" y="133638"/>
                  </a:cubicBezTo>
                  <a:close/>
                  <a:moveTo>
                    <a:pt x="282248" y="0"/>
                  </a:moveTo>
                  <a:cubicBezTo>
                    <a:pt x="471126" y="0"/>
                    <a:pt x="608556" y="183353"/>
                    <a:pt x="551768" y="365640"/>
                  </a:cubicBezTo>
                  <a:cubicBezTo>
                    <a:pt x="550522" y="369729"/>
                    <a:pt x="545894" y="371773"/>
                    <a:pt x="541888" y="369995"/>
                  </a:cubicBezTo>
                  <a:cubicBezTo>
                    <a:pt x="539574" y="369018"/>
                    <a:pt x="537260" y="368218"/>
                    <a:pt x="534768" y="367507"/>
                  </a:cubicBezTo>
                  <a:lnTo>
                    <a:pt x="487148" y="354797"/>
                  </a:lnTo>
                  <a:cubicBezTo>
                    <a:pt x="483142" y="353731"/>
                    <a:pt x="480917" y="349554"/>
                    <a:pt x="482163" y="345554"/>
                  </a:cubicBezTo>
                  <a:cubicBezTo>
                    <a:pt x="525600" y="210372"/>
                    <a:pt x="423773" y="72257"/>
                    <a:pt x="282248" y="72257"/>
                  </a:cubicBezTo>
                  <a:cubicBezTo>
                    <a:pt x="166536" y="72257"/>
                    <a:pt x="72364" y="166289"/>
                    <a:pt x="72364" y="281829"/>
                  </a:cubicBezTo>
                  <a:cubicBezTo>
                    <a:pt x="72364" y="410257"/>
                    <a:pt x="187453" y="507933"/>
                    <a:pt x="313134" y="489180"/>
                  </a:cubicBezTo>
                  <a:cubicBezTo>
                    <a:pt x="316784" y="488646"/>
                    <a:pt x="320255" y="490957"/>
                    <a:pt x="321145" y="494423"/>
                  </a:cubicBezTo>
                  <a:lnTo>
                    <a:pt x="336277" y="550771"/>
                  </a:lnTo>
                  <a:cubicBezTo>
                    <a:pt x="337345" y="554860"/>
                    <a:pt x="334764" y="559037"/>
                    <a:pt x="330580" y="559748"/>
                  </a:cubicBezTo>
                  <a:cubicBezTo>
                    <a:pt x="163332" y="589433"/>
                    <a:pt x="0" y="461006"/>
                    <a:pt x="0" y="281829"/>
                  </a:cubicBezTo>
                  <a:cubicBezTo>
                    <a:pt x="0" y="126472"/>
                    <a:pt x="126571" y="0"/>
                    <a:pt x="28224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</p:grpSp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8225415" y="1094612"/>
            <a:ext cx="3293485" cy="56133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spc="100" dirty="0">
                <a:solidFill>
                  <a:schemeClr val="accent1"/>
                </a:solidFill>
              </a:rPr>
              <a:t>宝宝树</a:t>
            </a:r>
            <a:endParaRPr lang="zh-CN" altLang="en-US" sz="2000" b="1" spc="100" dirty="0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7"/>
            </p:custDataLst>
          </p:nvPr>
        </p:nvSpPr>
        <p:spPr>
          <a:xfrm>
            <a:off x="8225415" y="2857122"/>
            <a:ext cx="3360797" cy="99609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高级程序员&amp;架构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8"/>
            </p:custDataLst>
          </p:nvPr>
        </p:nvCxnSpPr>
        <p:spPr>
          <a:xfrm>
            <a:off x="7677315" y="2980741"/>
            <a:ext cx="36576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文本框 16"/>
          <p:cNvGrpSpPr/>
          <p:nvPr>
            <p:custDataLst>
              <p:tags r:id="rId9"/>
            </p:custDataLst>
          </p:nvPr>
        </p:nvGrpSpPr>
        <p:grpSpPr>
          <a:xfrm>
            <a:off x="6847723" y="2657116"/>
            <a:ext cx="647252" cy="647252"/>
            <a:chOff x="6408770" y="1816398"/>
            <a:chExt cx="647252" cy="647252"/>
          </a:xfrm>
        </p:grpSpPr>
        <p:sp>
          <p:nvSpPr>
            <p:cNvPr id="28" name="文本框 16"/>
            <p:cNvSpPr/>
            <p:nvPr>
              <p:custDataLst>
                <p:tags r:id="rId10"/>
              </p:custDataLst>
            </p:nvPr>
          </p:nvSpPr>
          <p:spPr>
            <a:xfrm>
              <a:off x="6408770" y="1816398"/>
              <a:ext cx="647252" cy="64725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29" name="文本框 16"/>
            <p:cNvSpPr/>
            <p:nvPr>
              <p:custDataLst>
                <p:tags r:id="rId11"/>
              </p:custDataLst>
            </p:nvPr>
          </p:nvSpPr>
          <p:spPr bwMode="auto">
            <a:xfrm>
              <a:off x="6548741" y="1947233"/>
              <a:ext cx="367996" cy="385579"/>
            </a:xfrm>
            <a:custGeom>
              <a:avLst/>
              <a:gdLst>
                <a:gd name="connsiteX0" fmla="*/ 345269 w 578992"/>
                <a:gd name="connsiteY0" fmla="*/ 346719 h 606657"/>
                <a:gd name="connsiteX1" fmla="*/ 527264 w 578992"/>
                <a:gd name="connsiteY1" fmla="*/ 395415 h 606657"/>
                <a:gd name="connsiteX2" fmla="*/ 536965 w 578992"/>
                <a:gd name="connsiteY2" fmla="*/ 431758 h 606657"/>
                <a:gd name="connsiteX3" fmla="*/ 512135 w 578992"/>
                <a:gd name="connsiteY3" fmla="*/ 456550 h 606657"/>
                <a:gd name="connsiteX4" fmla="*/ 572652 w 578992"/>
                <a:gd name="connsiteY4" fmla="*/ 516975 h 606657"/>
                <a:gd name="connsiteX5" fmla="*/ 572652 w 578992"/>
                <a:gd name="connsiteY5" fmla="*/ 547632 h 606657"/>
                <a:gd name="connsiteX6" fmla="*/ 519877 w 578992"/>
                <a:gd name="connsiteY6" fmla="*/ 600326 h 606657"/>
                <a:gd name="connsiteX7" fmla="*/ 489174 w 578992"/>
                <a:gd name="connsiteY7" fmla="*/ 600326 h 606657"/>
                <a:gd name="connsiteX8" fmla="*/ 428657 w 578992"/>
                <a:gd name="connsiteY8" fmla="*/ 539901 h 606657"/>
                <a:gd name="connsiteX9" fmla="*/ 403739 w 578992"/>
                <a:gd name="connsiteY9" fmla="*/ 564782 h 606657"/>
                <a:gd name="connsiteX10" fmla="*/ 366628 w 578992"/>
                <a:gd name="connsiteY10" fmla="*/ 552075 h 606657"/>
                <a:gd name="connsiteX11" fmla="*/ 318659 w 578992"/>
                <a:gd name="connsiteY11" fmla="*/ 373288 h 606657"/>
                <a:gd name="connsiteX12" fmla="*/ 345269 w 578992"/>
                <a:gd name="connsiteY12" fmla="*/ 346719 h 606657"/>
                <a:gd name="connsiteX13" fmla="*/ 233275 w 578992"/>
                <a:gd name="connsiteY13" fmla="*/ 312148 h 606657"/>
                <a:gd name="connsiteX14" fmla="*/ 255262 w 578992"/>
                <a:gd name="connsiteY14" fmla="*/ 334095 h 606657"/>
                <a:gd name="connsiteX15" fmla="*/ 281255 w 578992"/>
                <a:gd name="connsiteY15" fmla="*/ 357464 h 606657"/>
                <a:gd name="connsiteX16" fmla="*/ 289000 w 578992"/>
                <a:gd name="connsiteY16" fmla="*/ 365016 h 606657"/>
                <a:gd name="connsiteX17" fmla="*/ 300127 w 578992"/>
                <a:gd name="connsiteY17" fmla="*/ 416019 h 606657"/>
                <a:gd name="connsiteX18" fmla="*/ 298791 w 578992"/>
                <a:gd name="connsiteY18" fmla="*/ 422416 h 606657"/>
                <a:gd name="connsiteX19" fmla="*/ 260514 w 578992"/>
                <a:gd name="connsiteY19" fmla="*/ 407844 h 606657"/>
                <a:gd name="connsiteX20" fmla="*/ 260514 w 578992"/>
                <a:gd name="connsiteY20" fmla="*/ 398159 h 606657"/>
                <a:gd name="connsiteX21" fmla="*/ 211822 w 578992"/>
                <a:gd name="connsiteY21" fmla="*/ 335339 h 606657"/>
                <a:gd name="connsiteX22" fmla="*/ 233275 w 578992"/>
                <a:gd name="connsiteY22" fmla="*/ 312148 h 606657"/>
                <a:gd name="connsiteX23" fmla="*/ 283295 w 578992"/>
                <a:gd name="connsiteY23" fmla="*/ 133638 h 606657"/>
                <a:gd name="connsiteX24" fmla="*/ 303944 w 578992"/>
                <a:gd name="connsiteY24" fmla="*/ 155858 h 606657"/>
                <a:gd name="connsiteX25" fmla="*/ 303944 w 578992"/>
                <a:gd name="connsiteY25" fmla="*/ 165457 h 606657"/>
                <a:gd name="connsiteX26" fmla="*/ 352630 w 578992"/>
                <a:gd name="connsiteY26" fmla="*/ 228294 h 606657"/>
                <a:gd name="connsiteX27" fmla="*/ 331180 w 578992"/>
                <a:gd name="connsiteY27" fmla="*/ 251580 h 606657"/>
                <a:gd name="connsiteX28" fmla="*/ 309196 w 578992"/>
                <a:gd name="connsiteY28" fmla="*/ 229538 h 606657"/>
                <a:gd name="connsiteX29" fmla="*/ 283206 w 578992"/>
                <a:gd name="connsiteY29" fmla="*/ 206252 h 606657"/>
                <a:gd name="connsiteX30" fmla="*/ 256327 w 578992"/>
                <a:gd name="connsiteY30" fmla="*/ 240648 h 606657"/>
                <a:gd name="connsiteX31" fmla="*/ 282583 w 578992"/>
                <a:gd name="connsiteY31" fmla="*/ 260112 h 606657"/>
                <a:gd name="connsiteX32" fmla="*/ 348625 w 578992"/>
                <a:gd name="connsiteY32" fmla="*/ 307306 h 606657"/>
                <a:gd name="connsiteX33" fmla="*/ 341594 w 578992"/>
                <a:gd name="connsiteY33" fmla="*/ 317083 h 606657"/>
                <a:gd name="connsiteX34" fmla="*/ 316494 w 578992"/>
                <a:gd name="connsiteY34" fmla="*/ 322594 h 606657"/>
                <a:gd name="connsiteX35" fmla="*/ 306792 w 578992"/>
                <a:gd name="connsiteY35" fmla="*/ 319305 h 606657"/>
                <a:gd name="connsiteX36" fmla="*/ 282227 w 578992"/>
                <a:gd name="connsiteY36" fmla="*/ 303485 h 606657"/>
                <a:gd name="connsiteX37" fmla="*/ 211825 w 578992"/>
                <a:gd name="connsiteY37" fmla="*/ 234604 h 606657"/>
                <a:gd name="connsiteX38" fmla="*/ 260510 w 578992"/>
                <a:gd name="connsiteY38" fmla="*/ 166612 h 606657"/>
                <a:gd name="connsiteX39" fmla="*/ 260510 w 578992"/>
                <a:gd name="connsiteY39" fmla="*/ 155236 h 606657"/>
                <a:gd name="connsiteX40" fmla="*/ 283295 w 578992"/>
                <a:gd name="connsiteY40" fmla="*/ 133638 h 606657"/>
                <a:gd name="connsiteX41" fmla="*/ 282248 w 578992"/>
                <a:gd name="connsiteY41" fmla="*/ 0 h 606657"/>
                <a:gd name="connsiteX42" fmla="*/ 551768 w 578992"/>
                <a:gd name="connsiteY42" fmla="*/ 365640 h 606657"/>
                <a:gd name="connsiteX43" fmla="*/ 541888 w 578992"/>
                <a:gd name="connsiteY43" fmla="*/ 369995 h 606657"/>
                <a:gd name="connsiteX44" fmla="*/ 534768 w 578992"/>
                <a:gd name="connsiteY44" fmla="*/ 367507 h 606657"/>
                <a:gd name="connsiteX45" fmla="*/ 487148 w 578992"/>
                <a:gd name="connsiteY45" fmla="*/ 354797 h 606657"/>
                <a:gd name="connsiteX46" fmla="*/ 482163 w 578992"/>
                <a:gd name="connsiteY46" fmla="*/ 345554 h 606657"/>
                <a:gd name="connsiteX47" fmla="*/ 282248 w 578992"/>
                <a:gd name="connsiteY47" fmla="*/ 72257 h 606657"/>
                <a:gd name="connsiteX48" fmla="*/ 72364 w 578992"/>
                <a:gd name="connsiteY48" fmla="*/ 281829 h 606657"/>
                <a:gd name="connsiteX49" fmla="*/ 313134 w 578992"/>
                <a:gd name="connsiteY49" fmla="*/ 489180 h 606657"/>
                <a:gd name="connsiteX50" fmla="*/ 321145 w 578992"/>
                <a:gd name="connsiteY50" fmla="*/ 494423 h 606657"/>
                <a:gd name="connsiteX51" fmla="*/ 336277 w 578992"/>
                <a:gd name="connsiteY51" fmla="*/ 550771 h 606657"/>
                <a:gd name="connsiteX52" fmla="*/ 330580 w 578992"/>
                <a:gd name="connsiteY52" fmla="*/ 559748 h 606657"/>
                <a:gd name="connsiteX53" fmla="*/ 0 w 578992"/>
                <a:gd name="connsiteY53" fmla="*/ 281829 h 606657"/>
                <a:gd name="connsiteX54" fmla="*/ 282248 w 578992"/>
                <a:gd name="connsiteY54" fmla="*/ 0 h 60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78992" h="606657">
                  <a:moveTo>
                    <a:pt x="345269" y="346719"/>
                  </a:moveTo>
                  <a:lnTo>
                    <a:pt x="527264" y="395415"/>
                  </a:lnTo>
                  <a:cubicBezTo>
                    <a:pt x="543372" y="399769"/>
                    <a:pt x="548801" y="419940"/>
                    <a:pt x="536965" y="431758"/>
                  </a:cubicBezTo>
                  <a:lnTo>
                    <a:pt x="512135" y="456550"/>
                  </a:lnTo>
                  <a:lnTo>
                    <a:pt x="572652" y="516975"/>
                  </a:lnTo>
                  <a:cubicBezTo>
                    <a:pt x="581106" y="525506"/>
                    <a:pt x="581106" y="539190"/>
                    <a:pt x="572652" y="547632"/>
                  </a:cubicBezTo>
                  <a:lnTo>
                    <a:pt x="519877" y="600326"/>
                  </a:lnTo>
                  <a:cubicBezTo>
                    <a:pt x="511334" y="608768"/>
                    <a:pt x="497629" y="608768"/>
                    <a:pt x="489174" y="600326"/>
                  </a:cubicBezTo>
                  <a:lnTo>
                    <a:pt x="428657" y="539901"/>
                  </a:lnTo>
                  <a:lnTo>
                    <a:pt x="403739" y="564782"/>
                  </a:lnTo>
                  <a:cubicBezTo>
                    <a:pt x="393148" y="575357"/>
                    <a:pt x="372501" y="574024"/>
                    <a:pt x="366628" y="552075"/>
                  </a:cubicBezTo>
                  <a:cubicBezTo>
                    <a:pt x="366005" y="549854"/>
                    <a:pt x="319015" y="374799"/>
                    <a:pt x="318659" y="373288"/>
                  </a:cubicBezTo>
                  <a:cubicBezTo>
                    <a:pt x="314298" y="357205"/>
                    <a:pt x="329071" y="342454"/>
                    <a:pt x="345269" y="346719"/>
                  </a:cubicBezTo>
                  <a:close/>
                  <a:moveTo>
                    <a:pt x="233275" y="312148"/>
                  </a:moveTo>
                  <a:cubicBezTo>
                    <a:pt x="245470" y="311970"/>
                    <a:pt x="255440" y="321922"/>
                    <a:pt x="255262" y="334095"/>
                  </a:cubicBezTo>
                  <a:cubicBezTo>
                    <a:pt x="255084" y="345646"/>
                    <a:pt x="263986" y="357464"/>
                    <a:pt x="281255" y="357464"/>
                  </a:cubicBezTo>
                  <a:cubicBezTo>
                    <a:pt x="286329" y="357464"/>
                    <a:pt x="289267" y="361195"/>
                    <a:pt x="289000" y="365016"/>
                  </a:cubicBezTo>
                  <a:cubicBezTo>
                    <a:pt x="288465" y="375412"/>
                    <a:pt x="290068" y="378611"/>
                    <a:pt x="300127" y="416019"/>
                  </a:cubicBezTo>
                  <a:cubicBezTo>
                    <a:pt x="300750" y="418240"/>
                    <a:pt x="300305" y="420639"/>
                    <a:pt x="298791" y="422416"/>
                  </a:cubicBezTo>
                  <a:cubicBezTo>
                    <a:pt x="285706" y="437788"/>
                    <a:pt x="260514" y="428458"/>
                    <a:pt x="260514" y="407844"/>
                  </a:cubicBezTo>
                  <a:lnTo>
                    <a:pt x="260514" y="398159"/>
                  </a:lnTo>
                  <a:cubicBezTo>
                    <a:pt x="232919" y="390340"/>
                    <a:pt x="212534" y="365283"/>
                    <a:pt x="211822" y="335339"/>
                  </a:cubicBezTo>
                  <a:cubicBezTo>
                    <a:pt x="211555" y="323077"/>
                    <a:pt x="220902" y="312237"/>
                    <a:pt x="233275" y="312148"/>
                  </a:cubicBezTo>
                  <a:close/>
                  <a:moveTo>
                    <a:pt x="283295" y="133638"/>
                  </a:moveTo>
                  <a:cubicBezTo>
                    <a:pt x="294955" y="134171"/>
                    <a:pt x="303944" y="144215"/>
                    <a:pt x="303944" y="155858"/>
                  </a:cubicBezTo>
                  <a:lnTo>
                    <a:pt x="303944" y="165457"/>
                  </a:lnTo>
                  <a:cubicBezTo>
                    <a:pt x="331536" y="173367"/>
                    <a:pt x="351918" y="198430"/>
                    <a:pt x="352630" y="228294"/>
                  </a:cubicBezTo>
                  <a:cubicBezTo>
                    <a:pt x="352897" y="240648"/>
                    <a:pt x="343552" y="251402"/>
                    <a:pt x="331180" y="251580"/>
                  </a:cubicBezTo>
                  <a:cubicBezTo>
                    <a:pt x="318987" y="251757"/>
                    <a:pt x="309018" y="241803"/>
                    <a:pt x="309196" y="229538"/>
                  </a:cubicBezTo>
                  <a:cubicBezTo>
                    <a:pt x="309374" y="218073"/>
                    <a:pt x="300473" y="206252"/>
                    <a:pt x="283206" y="206252"/>
                  </a:cubicBezTo>
                  <a:cubicBezTo>
                    <a:pt x="265583" y="206252"/>
                    <a:pt x="251076" y="222783"/>
                    <a:pt x="256327" y="240648"/>
                  </a:cubicBezTo>
                  <a:cubicBezTo>
                    <a:pt x="259709" y="252202"/>
                    <a:pt x="270568" y="260112"/>
                    <a:pt x="282583" y="260112"/>
                  </a:cubicBezTo>
                  <a:cubicBezTo>
                    <a:pt x="312845" y="260290"/>
                    <a:pt x="339013" y="280021"/>
                    <a:pt x="348625" y="307306"/>
                  </a:cubicBezTo>
                  <a:cubicBezTo>
                    <a:pt x="350405" y="312106"/>
                    <a:pt x="346756" y="317350"/>
                    <a:pt x="341594" y="317083"/>
                  </a:cubicBezTo>
                  <a:cubicBezTo>
                    <a:pt x="332960" y="316728"/>
                    <a:pt x="324327" y="318594"/>
                    <a:pt x="316494" y="322594"/>
                  </a:cubicBezTo>
                  <a:cubicBezTo>
                    <a:pt x="312934" y="324460"/>
                    <a:pt x="308484" y="322949"/>
                    <a:pt x="306792" y="319305"/>
                  </a:cubicBezTo>
                  <a:cubicBezTo>
                    <a:pt x="302520" y="310062"/>
                    <a:pt x="293086" y="303485"/>
                    <a:pt x="282227" y="303485"/>
                  </a:cubicBezTo>
                  <a:cubicBezTo>
                    <a:pt x="244133" y="303485"/>
                    <a:pt x="212537" y="272555"/>
                    <a:pt x="211825" y="234604"/>
                  </a:cubicBezTo>
                  <a:cubicBezTo>
                    <a:pt x="211202" y="203141"/>
                    <a:pt x="231673" y="176300"/>
                    <a:pt x="260510" y="166612"/>
                  </a:cubicBezTo>
                  <a:lnTo>
                    <a:pt x="260510" y="155236"/>
                  </a:lnTo>
                  <a:cubicBezTo>
                    <a:pt x="260510" y="142970"/>
                    <a:pt x="270835" y="133016"/>
                    <a:pt x="283295" y="133638"/>
                  </a:cubicBezTo>
                  <a:close/>
                  <a:moveTo>
                    <a:pt x="282248" y="0"/>
                  </a:moveTo>
                  <a:cubicBezTo>
                    <a:pt x="471126" y="0"/>
                    <a:pt x="608556" y="183353"/>
                    <a:pt x="551768" y="365640"/>
                  </a:cubicBezTo>
                  <a:cubicBezTo>
                    <a:pt x="550522" y="369729"/>
                    <a:pt x="545894" y="371773"/>
                    <a:pt x="541888" y="369995"/>
                  </a:cubicBezTo>
                  <a:cubicBezTo>
                    <a:pt x="539574" y="369018"/>
                    <a:pt x="537260" y="368218"/>
                    <a:pt x="534768" y="367507"/>
                  </a:cubicBezTo>
                  <a:lnTo>
                    <a:pt x="487148" y="354797"/>
                  </a:lnTo>
                  <a:cubicBezTo>
                    <a:pt x="483142" y="353731"/>
                    <a:pt x="480917" y="349554"/>
                    <a:pt x="482163" y="345554"/>
                  </a:cubicBezTo>
                  <a:cubicBezTo>
                    <a:pt x="525600" y="210372"/>
                    <a:pt x="423773" y="72257"/>
                    <a:pt x="282248" y="72257"/>
                  </a:cubicBezTo>
                  <a:cubicBezTo>
                    <a:pt x="166536" y="72257"/>
                    <a:pt x="72364" y="166289"/>
                    <a:pt x="72364" y="281829"/>
                  </a:cubicBezTo>
                  <a:cubicBezTo>
                    <a:pt x="72364" y="410257"/>
                    <a:pt x="187453" y="507933"/>
                    <a:pt x="313134" y="489180"/>
                  </a:cubicBezTo>
                  <a:cubicBezTo>
                    <a:pt x="316784" y="488646"/>
                    <a:pt x="320255" y="490957"/>
                    <a:pt x="321145" y="494423"/>
                  </a:cubicBezTo>
                  <a:lnTo>
                    <a:pt x="336277" y="550771"/>
                  </a:lnTo>
                  <a:cubicBezTo>
                    <a:pt x="337345" y="554860"/>
                    <a:pt x="334764" y="559037"/>
                    <a:pt x="330580" y="559748"/>
                  </a:cubicBezTo>
                  <a:cubicBezTo>
                    <a:pt x="163332" y="589433"/>
                    <a:pt x="0" y="461006"/>
                    <a:pt x="0" y="281829"/>
                  </a:cubicBezTo>
                  <a:cubicBezTo>
                    <a:pt x="0" y="126472"/>
                    <a:pt x="126571" y="0"/>
                    <a:pt x="28224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</p:grpSp>
      <p:sp>
        <p:nvSpPr>
          <p:cNvPr id="27" name="文本框 26"/>
          <p:cNvSpPr txBox="1"/>
          <p:nvPr>
            <p:custDataLst>
              <p:tags r:id="rId12"/>
            </p:custDataLst>
          </p:nvPr>
        </p:nvSpPr>
        <p:spPr>
          <a:xfrm>
            <a:off x="8225415" y="2383455"/>
            <a:ext cx="3293485" cy="56133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spc="100" dirty="0">
                <a:solidFill>
                  <a:schemeClr val="accent1"/>
                </a:solidFill>
              </a:rPr>
              <a:t>新浪网</a:t>
            </a:r>
            <a:endParaRPr lang="zh-CN" altLang="en-US" sz="2000" b="1" spc="100" dirty="0">
              <a:solidFill>
                <a:schemeClr val="accent1"/>
              </a:solidFill>
            </a:endParaRPr>
          </a:p>
        </p:txBody>
      </p:sp>
      <p:sp>
        <p:nvSpPr>
          <p:cNvPr id="31" name="文本框 30"/>
          <p:cNvSpPr txBox="1"/>
          <p:nvPr>
            <p:custDataLst>
              <p:tags r:id="rId13"/>
            </p:custDataLst>
          </p:nvPr>
        </p:nvSpPr>
        <p:spPr>
          <a:xfrm>
            <a:off x="8225415" y="4107387"/>
            <a:ext cx="3360797" cy="99609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移动开发主管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2" name="直接连接符 31"/>
          <p:cNvCxnSpPr/>
          <p:nvPr>
            <p:custDataLst>
              <p:tags r:id="rId14"/>
            </p:custDataLst>
          </p:nvPr>
        </p:nvCxnSpPr>
        <p:spPr>
          <a:xfrm>
            <a:off x="7677315" y="4231006"/>
            <a:ext cx="36576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文本框 16"/>
          <p:cNvGrpSpPr/>
          <p:nvPr>
            <p:custDataLst>
              <p:tags r:id="rId15"/>
            </p:custDataLst>
          </p:nvPr>
        </p:nvGrpSpPr>
        <p:grpSpPr>
          <a:xfrm>
            <a:off x="6847723" y="3907381"/>
            <a:ext cx="647252" cy="647252"/>
            <a:chOff x="6408770" y="1816398"/>
            <a:chExt cx="647252" cy="647252"/>
          </a:xfrm>
        </p:grpSpPr>
        <p:sp>
          <p:nvSpPr>
            <p:cNvPr id="35" name="文本框 16"/>
            <p:cNvSpPr/>
            <p:nvPr>
              <p:custDataLst>
                <p:tags r:id="rId16"/>
              </p:custDataLst>
            </p:nvPr>
          </p:nvSpPr>
          <p:spPr>
            <a:xfrm>
              <a:off x="6408770" y="1816398"/>
              <a:ext cx="647252" cy="64725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36" name="文本框 16"/>
            <p:cNvSpPr/>
            <p:nvPr>
              <p:custDataLst>
                <p:tags r:id="rId17"/>
              </p:custDataLst>
            </p:nvPr>
          </p:nvSpPr>
          <p:spPr bwMode="auto">
            <a:xfrm>
              <a:off x="6548741" y="1947233"/>
              <a:ext cx="367996" cy="385579"/>
            </a:xfrm>
            <a:custGeom>
              <a:avLst/>
              <a:gdLst>
                <a:gd name="connsiteX0" fmla="*/ 345269 w 578992"/>
                <a:gd name="connsiteY0" fmla="*/ 346719 h 606657"/>
                <a:gd name="connsiteX1" fmla="*/ 527264 w 578992"/>
                <a:gd name="connsiteY1" fmla="*/ 395415 h 606657"/>
                <a:gd name="connsiteX2" fmla="*/ 536965 w 578992"/>
                <a:gd name="connsiteY2" fmla="*/ 431758 h 606657"/>
                <a:gd name="connsiteX3" fmla="*/ 512135 w 578992"/>
                <a:gd name="connsiteY3" fmla="*/ 456550 h 606657"/>
                <a:gd name="connsiteX4" fmla="*/ 572652 w 578992"/>
                <a:gd name="connsiteY4" fmla="*/ 516975 h 606657"/>
                <a:gd name="connsiteX5" fmla="*/ 572652 w 578992"/>
                <a:gd name="connsiteY5" fmla="*/ 547632 h 606657"/>
                <a:gd name="connsiteX6" fmla="*/ 519877 w 578992"/>
                <a:gd name="connsiteY6" fmla="*/ 600326 h 606657"/>
                <a:gd name="connsiteX7" fmla="*/ 489174 w 578992"/>
                <a:gd name="connsiteY7" fmla="*/ 600326 h 606657"/>
                <a:gd name="connsiteX8" fmla="*/ 428657 w 578992"/>
                <a:gd name="connsiteY8" fmla="*/ 539901 h 606657"/>
                <a:gd name="connsiteX9" fmla="*/ 403739 w 578992"/>
                <a:gd name="connsiteY9" fmla="*/ 564782 h 606657"/>
                <a:gd name="connsiteX10" fmla="*/ 366628 w 578992"/>
                <a:gd name="connsiteY10" fmla="*/ 552075 h 606657"/>
                <a:gd name="connsiteX11" fmla="*/ 318659 w 578992"/>
                <a:gd name="connsiteY11" fmla="*/ 373288 h 606657"/>
                <a:gd name="connsiteX12" fmla="*/ 345269 w 578992"/>
                <a:gd name="connsiteY12" fmla="*/ 346719 h 606657"/>
                <a:gd name="connsiteX13" fmla="*/ 233275 w 578992"/>
                <a:gd name="connsiteY13" fmla="*/ 312148 h 606657"/>
                <a:gd name="connsiteX14" fmla="*/ 255262 w 578992"/>
                <a:gd name="connsiteY14" fmla="*/ 334095 h 606657"/>
                <a:gd name="connsiteX15" fmla="*/ 281255 w 578992"/>
                <a:gd name="connsiteY15" fmla="*/ 357464 h 606657"/>
                <a:gd name="connsiteX16" fmla="*/ 289000 w 578992"/>
                <a:gd name="connsiteY16" fmla="*/ 365016 h 606657"/>
                <a:gd name="connsiteX17" fmla="*/ 300127 w 578992"/>
                <a:gd name="connsiteY17" fmla="*/ 416019 h 606657"/>
                <a:gd name="connsiteX18" fmla="*/ 298791 w 578992"/>
                <a:gd name="connsiteY18" fmla="*/ 422416 h 606657"/>
                <a:gd name="connsiteX19" fmla="*/ 260514 w 578992"/>
                <a:gd name="connsiteY19" fmla="*/ 407844 h 606657"/>
                <a:gd name="connsiteX20" fmla="*/ 260514 w 578992"/>
                <a:gd name="connsiteY20" fmla="*/ 398159 h 606657"/>
                <a:gd name="connsiteX21" fmla="*/ 211822 w 578992"/>
                <a:gd name="connsiteY21" fmla="*/ 335339 h 606657"/>
                <a:gd name="connsiteX22" fmla="*/ 233275 w 578992"/>
                <a:gd name="connsiteY22" fmla="*/ 312148 h 606657"/>
                <a:gd name="connsiteX23" fmla="*/ 283295 w 578992"/>
                <a:gd name="connsiteY23" fmla="*/ 133638 h 606657"/>
                <a:gd name="connsiteX24" fmla="*/ 303944 w 578992"/>
                <a:gd name="connsiteY24" fmla="*/ 155858 h 606657"/>
                <a:gd name="connsiteX25" fmla="*/ 303944 w 578992"/>
                <a:gd name="connsiteY25" fmla="*/ 165457 h 606657"/>
                <a:gd name="connsiteX26" fmla="*/ 352630 w 578992"/>
                <a:gd name="connsiteY26" fmla="*/ 228294 h 606657"/>
                <a:gd name="connsiteX27" fmla="*/ 331180 w 578992"/>
                <a:gd name="connsiteY27" fmla="*/ 251580 h 606657"/>
                <a:gd name="connsiteX28" fmla="*/ 309196 w 578992"/>
                <a:gd name="connsiteY28" fmla="*/ 229538 h 606657"/>
                <a:gd name="connsiteX29" fmla="*/ 283206 w 578992"/>
                <a:gd name="connsiteY29" fmla="*/ 206252 h 606657"/>
                <a:gd name="connsiteX30" fmla="*/ 256327 w 578992"/>
                <a:gd name="connsiteY30" fmla="*/ 240648 h 606657"/>
                <a:gd name="connsiteX31" fmla="*/ 282583 w 578992"/>
                <a:gd name="connsiteY31" fmla="*/ 260112 h 606657"/>
                <a:gd name="connsiteX32" fmla="*/ 348625 w 578992"/>
                <a:gd name="connsiteY32" fmla="*/ 307306 h 606657"/>
                <a:gd name="connsiteX33" fmla="*/ 341594 w 578992"/>
                <a:gd name="connsiteY33" fmla="*/ 317083 h 606657"/>
                <a:gd name="connsiteX34" fmla="*/ 316494 w 578992"/>
                <a:gd name="connsiteY34" fmla="*/ 322594 h 606657"/>
                <a:gd name="connsiteX35" fmla="*/ 306792 w 578992"/>
                <a:gd name="connsiteY35" fmla="*/ 319305 h 606657"/>
                <a:gd name="connsiteX36" fmla="*/ 282227 w 578992"/>
                <a:gd name="connsiteY36" fmla="*/ 303485 h 606657"/>
                <a:gd name="connsiteX37" fmla="*/ 211825 w 578992"/>
                <a:gd name="connsiteY37" fmla="*/ 234604 h 606657"/>
                <a:gd name="connsiteX38" fmla="*/ 260510 w 578992"/>
                <a:gd name="connsiteY38" fmla="*/ 166612 h 606657"/>
                <a:gd name="connsiteX39" fmla="*/ 260510 w 578992"/>
                <a:gd name="connsiteY39" fmla="*/ 155236 h 606657"/>
                <a:gd name="connsiteX40" fmla="*/ 283295 w 578992"/>
                <a:gd name="connsiteY40" fmla="*/ 133638 h 606657"/>
                <a:gd name="connsiteX41" fmla="*/ 282248 w 578992"/>
                <a:gd name="connsiteY41" fmla="*/ 0 h 606657"/>
                <a:gd name="connsiteX42" fmla="*/ 551768 w 578992"/>
                <a:gd name="connsiteY42" fmla="*/ 365640 h 606657"/>
                <a:gd name="connsiteX43" fmla="*/ 541888 w 578992"/>
                <a:gd name="connsiteY43" fmla="*/ 369995 h 606657"/>
                <a:gd name="connsiteX44" fmla="*/ 534768 w 578992"/>
                <a:gd name="connsiteY44" fmla="*/ 367507 h 606657"/>
                <a:gd name="connsiteX45" fmla="*/ 487148 w 578992"/>
                <a:gd name="connsiteY45" fmla="*/ 354797 h 606657"/>
                <a:gd name="connsiteX46" fmla="*/ 482163 w 578992"/>
                <a:gd name="connsiteY46" fmla="*/ 345554 h 606657"/>
                <a:gd name="connsiteX47" fmla="*/ 282248 w 578992"/>
                <a:gd name="connsiteY47" fmla="*/ 72257 h 606657"/>
                <a:gd name="connsiteX48" fmla="*/ 72364 w 578992"/>
                <a:gd name="connsiteY48" fmla="*/ 281829 h 606657"/>
                <a:gd name="connsiteX49" fmla="*/ 313134 w 578992"/>
                <a:gd name="connsiteY49" fmla="*/ 489180 h 606657"/>
                <a:gd name="connsiteX50" fmla="*/ 321145 w 578992"/>
                <a:gd name="connsiteY50" fmla="*/ 494423 h 606657"/>
                <a:gd name="connsiteX51" fmla="*/ 336277 w 578992"/>
                <a:gd name="connsiteY51" fmla="*/ 550771 h 606657"/>
                <a:gd name="connsiteX52" fmla="*/ 330580 w 578992"/>
                <a:gd name="connsiteY52" fmla="*/ 559748 h 606657"/>
                <a:gd name="connsiteX53" fmla="*/ 0 w 578992"/>
                <a:gd name="connsiteY53" fmla="*/ 281829 h 606657"/>
                <a:gd name="connsiteX54" fmla="*/ 282248 w 578992"/>
                <a:gd name="connsiteY54" fmla="*/ 0 h 60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78992" h="606657">
                  <a:moveTo>
                    <a:pt x="345269" y="346719"/>
                  </a:moveTo>
                  <a:lnTo>
                    <a:pt x="527264" y="395415"/>
                  </a:lnTo>
                  <a:cubicBezTo>
                    <a:pt x="543372" y="399769"/>
                    <a:pt x="548801" y="419940"/>
                    <a:pt x="536965" y="431758"/>
                  </a:cubicBezTo>
                  <a:lnTo>
                    <a:pt x="512135" y="456550"/>
                  </a:lnTo>
                  <a:lnTo>
                    <a:pt x="572652" y="516975"/>
                  </a:lnTo>
                  <a:cubicBezTo>
                    <a:pt x="581106" y="525506"/>
                    <a:pt x="581106" y="539190"/>
                    <a:pt x="572652" y="547632"/>
                  </a:cubicBezTo>
                  <a:lnTo>
                    <a:pt x="519877" y="600326"/>
                  </a:lnTo>
                  <a:cubicBezTo>
                    <a:pt x="511334" y="608768"/>
                    <a:pt x="497629" y="608768"/>
                    <a:pt x="489174" y="600326"/>
                  </a:cubicBezTo>
                  <a:lnTo>
                    <a:pt x="428657" y="539901"/>
                  </a:lnTo>
                  <a:lnTo>
                    <a:pt x="403739" y="564782"/>
                  </a:lnTo>
                  <a:cubicBezTo>
                    <a:pt x="393148" y="575357"/>
                    <a:pt x="372501" y="574024"/>
                    <a:pt x="366628" y="552075"/>
                  </a:cubicBezTo>
                  <a:cubicBezTo>
                    <a:pt x="366005" y="549854"/>
                    <a:pt x="319015" y="374799"/>
                    <a:pt x="318659" y="373288"/>
                  </a:cubicBezTo>
                  <a:cubicBezTo>
                    <a:pt x="314298" y="357205"/>
                    <a:pt x="329071" y="342454"/>
                    <a:pt x="345269" y="346719"/>
                  </a:cubicBezTo>
                  <a:close/>
                  <a:moveTo>
                    <a:pt x="233275" y="312148"/>
                  </a:moveTo>
                  <a:cubicBezTo>
                    <a:pt x="245470" y="311970"/>
                    <a:pt x="255440" y="321922"/>
                    <a:pt x="255262" y="334095"/>
                  </a:cubicBezTo>
                  <a:cubicBezTo>
                    <a:pt x="255084" y="345646"/>
                    <a:pt x="263986" y="357464"/>
                    <a:pt x="281255" y="357464"/>
                  </a:cubicBezTo>
                  <a:cubicBezTo>
                    <a:pt x="286329" y="357464"/>
                    <a:pt x="289267" y="361195"/>
                    <a:pt x="289000" y="365016"/>
                  </a:cubicBezTo>
                  <a:cubicBezTo>
                    <a:pt x="288465" y="375412"/>
                    <a:pt x="290068" y="378611"/>
                    <a:pt x="300127" y="416019"/>
                  </a:cubicBezTo>
                  <a:cubicBezTo>
                    <a:pt x="300750" y="418240"/>
                    <a:pt x="300305" y="420639"/>
                    <a:pt x="298791" y="422416"/>
                  </a:cubicBezTo>
                  <a:cubicBezTo>
                    <a:pt x="285706" y="437788"/>
                    <a:pt x="260514" y="428458"/>
                    <a:pt x="260514" y="407844"/>
                  </a:cubicBezTo>
                  <a:lnTo>
                    <a:pt x="260514" y="398159"/>
                  </a:lnTo>
                  <a:cubicBezTo>
                    <a:pt x="232919" y="390340"/>
                    <a:pt x="212534" y="365283"/>
                    <a:pt x="211822" y="335339"/>
                  </a:cubicBezTo>
                  <a:cubicBezTo>
                    <a:pt x="211555" y="323077"/>
                    <a:pt x="220902" y="312237"/>
                    <a:pt x="233275" y="312148"/>
                  </a:cubicBezTo>
                  <a:close/>
                  <a:moveTo>
                    <a:pt x="283295" y="133638"/>
                  </a:moveTo>
                  <a:cubicBezTo>
                    <a:pt x="294955" y="134171"/>
                    <a:pt x="303944" y="144215"/>
                    <a:pt x="303944" y="155858"/>
                  </a:cubicBezTo>
                  <a:lnTo>
                    <a:pt x="303944" y="165457"/>
                  </a:lnTo>
                  <a:cubicBezTo>
                    <a:pt x="331536" y="173367"/>
                    <a:pt x="351918" y="198430"/>
                    <a:pt x="352630" y="228294"/>
                  </a:cubicBezTo>
                  <a:cubicBezTo>
                    <a:pt x="352897" y="240648"/>
                    <a:pt x="343552" y="251402"/>
                    <a:pt x="331180" y="251580"/>
                  </a:cubicBezTo>
                  <a:cubicBezTo>
                    <a:pt x="318987" y="251757"/>
                    <a:pt x="309018" y="241803"/>
                    <a:pt x="309196" y="229538"/>
                  </a:cubicBezTo>
                  <a:cubicBezTo>
                    <a:pt x="309374" y="218073"/>
                    <a:pt x="300473" y="206252"/>
                    <a:pt x="283206" y="206252"/>
                  </a:cubicBezTo>
                  <a:cubicBezTo>
                    <a:pt x="265583" y="206252"/>
                    <a:pt x="251076" y="222783"/>
                    <a:pt x="256327" y="240648"/>
                  </a:cubicBezTo>
                  <a:cubicBezTo>
                    <a:pt x="259709" y="252202"/>
                    <a:pt x="270568" y="260112"/>
                    <a:pt x="282583" y="260112"/>
                  </a:cubicBezTo>
                  <a:cubicBezTo>
                    <a:pt x="312845" y="260290"/>
                    <a:pt x="339013" y="280021"/>
                    <a:pt x="348625" y="307306"/>
                  </a:cubicBezTo>
                  <a:cubicBezTo>
                    <a:pt x="350405" y="312106"/>
                    <a:pt x="346756" y="317350"/>
                    <a:pt x="341594" y="317083"/>
                  </a:cubicBezTo>
                  <a:cubicBezTo>
                    <a:pt x="332960" y="316728"/>
                    <a:pt x="324327" y="318594"/>
                    <a:pt x="316494" y="322594"/>
                  </a:cubicBezTo>
                  <a:cubicBezTo>
                    <a:pt x="312934" y="324460"/>
                    <a:pt x="308484" y="322949"/>
                    <a:pt x="306792" y="319305"/>
                  </a:cubicBezTo>
                  <a:cubicBezTo>
                    <a:pt x="302520" y="310062"/>
                    <a:pt x="293086" y="303485"/>
                    <a:pt x="282227" y="303485"/>
                  </a:cubicBezTo>
                  <a:cubicBezTo>
                    <a:pt x="244133" y="303485"/>
                    <a:pt x="212537" y="272555"/>
                    <a:pt x="211825" y="234604"/>
                  </a:cubicBezTo>
                  <a:cubicBezTo>
                    <a:pt x="211202" y="203141"/>
                    <a:pt x="231673" y="176300"/>
                    <a:pt x="260510" y="166612"/>
                  </a:cubicBezTo>
                  <a:lnTo>
                    <a:pt x="260510" y="155236"/>
                  </a:lnTo>
                  <a:cubicBezTo>
                    <a:pt x="260510" y="142970"/>
                    <a:pt x="270835" y="133016"/>
                    <a:pt x="283295" y="133638"/>
                  </a:cubicBezTo>
                  <a:close/>
                  <a:moveTo>
                    <a:pt x="282248" y="0"/>
                  </a:moveTo>
                  <a:cubicBezTo>
                    <a:pt x="471126" y="0"/>
                    <a:pt x="608556" y="183353"/>
                    <a:pt x="551768" y="365640"/>
                  </a:cubicBezTo>
                  <a:cubicBezTo>
                    <a:pt x="550522" y="369729"/>
                    <a:pt x="545894" y="371773"/>
                    <a:pt x="541888" y="369995"/>
                  </a:cubicBezTo>
                  <a:cubicBezTo>
                    <a:pt x="539574" y="369018"/>
                    <a:pt x="537260" y="368218"/>
                    <a:pt x="534768" y="367507"/>
                  </a:cubicBezTo>
                  <a:lnTo>
                    <a:pt x="487148" y="354797"/>
                  </a:lnTo>
                  <a:cubicBezTo>
                    <a:pt x="483142" y="353731"/>
                    <a:pt x="480917" y="349554"/>
                    <a:pt x="482163" y="345554"/>
                  </a:cubicBezTo>
                  <a:cubicBezTo>
                    <a:pt x="525600" y="210372"/>
                    <a:pt x="423773" y="72257"/>
                    <a:pt x="282248" y="72257"/>
                  </a:cubicBezTo>
                  <a:cubicBezTo>
                    <a:pt x="166536" y="72257"/>
                    <a:pt x="72364" y="166289"/>
                    <a:pt x="72364" y="281829"/>
                  </a:cubicBezTo>
                  <a:cubicBezTo>
                    <a:pt x="72364" y="410257"/>
                    <a:pt x="187453" y="507933"/>
                    <a:pt x="313134" y="489180"/>
                  </a:cubicBezTo>
                  <a:cubicBezTo>
                    <a:pt x="316784" y="488646"/>
                    <a:pt x="320255" y="490957"/>
                    <a:pt x="321145" y="494423"/>
                  </a:cubicBezTo>
                  <a:lnTo>
                    <a:pt x="336277" y="550771"/>
                  </a:lnTo>
                  <a:cubicBezTo>
                    <a:pt x="337345" y="554860"/>
                    <a:pt x="334764" y="559037"/>
                    <a:pt x="330580" y="559748"/>
                  </a:cubicBezTo>
                  <a:cubicBezTo>
                    <a:pt x="163332" y="589433"/>
                    <a:pt x="0" y="461006"/>
                    <a:pt x="0" y="281829"/>
                  </a:cubicBezTo>
                  <a:cubicBezTo>
                    <a:pt x="0" y="126472"/>
                    <a:pt x="126571" y="0"/>
                    <a:pt x="28224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</p:grpSp>
      <p:sp>
        <p:nvSpPr>
          <p:cNvPr id="34" name="文本框 33"/>
          <p:cNvSpPr txBox="1"/>
          <p:nvPr>
            <p:custDataLst>
              <p:tags r:id="rId18"/>
            </p:custDataLst>
          </p:nvPr>
        </p:nvSpPr>
        <p:spPr>
          <a:xfrm>
            <a:off x="8225415" y="3633720"/>
            <a:ext cx="3293485" cy="56133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spc="100" dirty="0">
                <a:solidFill>
                  <a:schemeClr val="accent1"/>
                </a:solidFill>
              </a:rPr>
              <a:t>地宝网</a:t>
            </a:r>
            <a:endParaRPr lang="zh-CN" altLang="en-US" sz="2000" b="1" spc="100" dirty="0">
              <a:solidFill>
                <a:schemeClr val="accent1"/>
              </a:solidFill>
            </a:endParaRPr>
          </a:p>
        </p:txBody>
      </p:sp>
      <p:pic>
        <p:nvPicPr>
          <p:cNvPr id="2" name="图片 1" descr="upload_post_object_v2_9311694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6342" y="2419462"/>
            <a:ext cx="4155209" cy="2332237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0"/>
            </p:custDataLst>
          </p:nvPr>
        </p:nvSpPr>
        <p:spPr>
          <a:xfrm>
            <a:off x="8236680" y="5603919"/>
            <a:ext cx="3360797" cy="996092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CEO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21"/>
            </p:custDataLst>
          </p:nvPr>
        </p:nvCxnSpPr>
        <p:spPr>
          <a:xfrm>
            <a:off x="7669291" y="5727538"/>
            <a:ext cx="36576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文本框 16"/>
          <p:cNvGrpSpPr/>
          <p:nvPr>
            <p:custDataLst>
              <p:tags r:id="rId22"/>
            </p:custDataLst>
          </p:nvPr>
        </p:nvGrpSpPr>
        <p:grpSpPr>
          <a:xfrm>
            <a:off x="6897566" y="5403913"/>
            <a:ext cx="647252" cy="647252"/>
            <a:chOff x="6408770" y="1816398"/>
            <a:chExt cx="647252" cy="647252"/>
          </a:xfrm>
        </p:grpSpPr>
        <p:sp>
          <p:nvSpPr>
            <p:cNvPr id="30" name="文本框 16"/>
            <p:cNvSpPr/>
            <p:nvPr>
              <p:custDataLst>
                <p:tags r:id="rId23"/>
              </p:custDataLst>
            </p:nvPr>
          </p:nvSpPr>
          <p:spPr>
            <a:xfrm>
              <a:off x="6408770" y="1816398"/>
              <a:ext cx="647252" cy="64725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37" name="文本框 16"/>
            <p:cNvSpPr/>
            <p:nvPr>
              <p:custDataLst>
                <p:tags r:id="rId24"/>
              </p:custDataLst>
            </p:nvPr>
          </p:nvSpPr>
          <p:spPr bwMode="auto">
            <a:xfrm>
              <a:off x="6548741" y="1947233"/>
              <a:ext cx="367996" cy="385579"/>
            </a:xfrm>
            <a:custGeom>
              <a:avLst/>
              <a:gdLst>
                <a:gd name="connsiteX0" fmla="*/ 345269 w 578992"/>
                <a:gd name="connsiteY0" fmla="*/ 346719 h 606657"/>
                <a:gd name="connsiteX1" fmla="*/ 527264 w 578992"/>
                <a:gd name="connsiteY1" fmla="*/ 395415 h 606657"/>
                <a:gd name="connsiteX2" fmla="*/ 536965 w 578992"/>
                <a:gd name="connsiteY2" fmla="*/ 431758 h 606657"/>
                <a:gd name="connsiteX3" fmla="*/ 512135 w 578992"/>
                <a:gd name="connsiteY3" fmla="*/ 456550 h 606657"/>
                <a:gd name="connsiteX4" fmla="*/ 572652 w 578992"/>
                <a:gd name="connsiteY4" fmla="*/ 516975 h 606657"/>
                <a:gd name="connsiteX5" fmla="*/ 572652 w 578992"/>
                <a:gd name="connsiteY5" fmla="*/ 547632 h 606657"/>
                <a:gd name="connsiteX6" fmla="*/ 519877 w 578992"/>
                <a:gd name="connsiteY6" fmla="*/ 600326 h 606657"/>
                <a:gd name="connsiteX7" fmla="*/ 489174 w 578992"/>
                <a:gd name="connsiteY7" fmla="*/ 600326 h 606657"/>
                <a:gd name="connsiteX8" fmla="*/ 428657 w 578992"/>
                <a:gd name="connsiteY8" fmla="*/ 539901 h 606657"/>
                <a:gd name="connsiteX9" fmla="*/ 403739 w 578992"/>
                <a:gd name="connsiteY9" fmla="*/ 564782 h 606657"/>
                <a:gd name="connsiteX10" fmla="*/ 366628 w 578992"/>
                <a:gd name="connsiteY10" fmla="*/ 552075 h 606657"/>
                <a:gd name="connsiteX11" fmla="*/ 318659 w 578992"/>
                <a:gd name="connsiteY11" fmla="*/ 373288 h 606657"/>
                <a:gd name="connsiteX12" fmla="*/ 345269 w 578992"/>
                <a:gd name="connsiteY12" fmla="*/ 346719 h 606657"/>
                <a:gd name="connsiteX13" fmla="*/ 233275 w 578992"/>
                <a:gd name="connsiteY13" fmla="*/ 312148 h 606657"/>
                <a:gd name="connsiteX14" fmla="*/ 255262 w 578992"/>
                <a:gd name="connsiteY14" fmla="*/ 334095 h 606657"/>
                <a:gd name="connsiteX15" fmla="*/ 281255 w 578992"/>
                <a:gd name="connsiteY15" fmla="*/ 357464 h 606657"/>
                <a:gd name="connsiteX16" fmla="*/ 289000 w 578992"/>
                <a:gd name="connsiteY16" fmla="*/ 365016 h 606657"/>
                <a:gd name="connsiteX17" fmla="*/ 300127 w 578992"/>
                <a:gd name="connsiteY17" fmla="*/ 416019 h 606657"/>
                <a:gd name="connsiteX18" fmla="*/ 298791 w 578992"/>
                <a:gd name="connsiteY18" fmla="*/ 422416 h 606657"/>
                <a:gd name="connsiteX19" fmla="*/ 260514 w 578992"/>
                <a:gd name="connsiteY19" fmla="*/ 407844 h 606657"/>
                <a:gd name="connsiteX20" fmla="*/ 260514 w 578992"/>
                <a:gd name="connsiteY20" fmla="*/ 398159 h 606657"/>
                <a:gd name="connsiteX21" fmla="*/ 211822 w 578992"/>
                <a:gd name="connsiteY21" fmla="*/ 335339 h 606657"/>
                <a:gd name="connsiteX22" fmla="*/ 233275 w 578992"/>
                <a:gd name="connsiteY22" fmla="*/ 312148 h 606657"/>
                <a:gd name="connsiteX23" fmla="*/ 283295 w 578992"/>
                <a:gd name="connsiteY23" fmla="*/ 133638 h 606657"/>
                <a:gd name="connsiteX24" fmla="*/ 303944 w 578992"/>
                <a:gd name="connsiteY24" fmla="*/ 155858 h 606657"/>
                <a:gd name="connsiteX25" fmla="*/ 303944 w 578992"/>
                <a:gd name="connsiteY25" fmla="*/ 165457 h 606657"/>
                <a:gd name="connsiteX26" fmla="*/ 352630 w 578992"/>
                <a:gd name="connsiteY26" fmla="*/ 228294 h 606657"/>
                <a:gd name="connsiteX27" fmla="*/ 331180 w 578992"/>
                <a:gd name="connsiteY27" fmla="*/ 251580 h 606657"/>
                <a:gd name="connsiteX28" fmla="*/ 309196 w 578992"/>
                <a:gd name="connsiteY28" fmla="*/ 229538 h 606657"/>
                <a:gd name="connsiteX29" fmla="*/ 283206 w 578992"/>
                <a:gd name="connsiteY29" fmla="*/ 206252 h 606657"/>
                <a:gd name="connsiteX30" fmla="*/ 256327 w 578992"/>
                <a:gd name="connsiteY30" fmla="*/ 240648 h 606657"/>
                <a:gd name="connsiteX31" fmla="*/ 282583 w 578992"/>
                <a:gd name="connsiteY31" fmla="*/ 260112 h 606657"/>
                <a:gd name="connsiteX32" fmla="*/ 348625 w 578992"/>
                <a:gd name="connsiteY32" fmla="*/ 307306 h 606657"/>
                <a:gd name="connsiteX33" fmla="*/ 341594 w 578992"/>
                <a:gd name="connsiteY33" fmla="*/ 317083 h 606657"/>
                <a:gd name="connsiteX34" fmla="*/ 316494 w 578992"/>
                <a:gd name="connsiteY34" fmla="*/ 322594 h 606657"/>
                <a:gd name="connsiteX35" fmla="*/ 306792 w 578992"/>
                <a:gd name="connsiteY35" fmla="*/ 319305 h 606657"/>
                <a:gd name="connsiteX36" fmla="*/ 282227 w 578992"/>
                <a:gd name="connsiteY36" fmla="*/ 303485 h 606657"/>
                <a:gd name="connsiteX37" fmla="*/ 211825 w 578992"/>
                <a:gd name="connsiteY37" fmla="*/ 234604 h 606657"/>
                <a:gd name="connsiteX38" fmla="*/ 260510 w 578992"/>
                <a:gd name="connsiteY38" fmla="*/ 166612 h 606657"/>
                <a:gd name="connsiteX39" fmla="*/ 260510 w 578992"/>
                <a:gd name="connsiteY39" fmla="*/ 155236 h 606657"/>
                <a:gd name="connsiteX40" fmla="*/ 283295 w 578992"/>
                <a:gd name="connsiteY40" fmla="*/ 133638 h 606657"/>
                <a:gd name="connsiteX41" fmla="*/ 282248 w 578992"/>
                <a:gd name="connsiteY41" fmla="*/ 0 h 606657"/>
                <a:gd name="connsiteX42" fmla="*/ 551768 w 578992"/>
                <a:gd name="connsiteY42" fmla="*/ 365640 h 606657"/>
                <a:gd name="connsiteX43" fmla="*/ 541888 w 578992"/>
                <a:gd name="connsiteY43" fmla="*/ 369995 h 606657"/>
                <a:gd name="connsiteX44" fmla="*/ 534768 w 578992"/>
                <a:gd name="connsiteY44" fmla="*/ 367507 h 606657"/>
                <a:gd name="connsiteX45" fmla="*/ 487148 w 578992"/>
                <a:gd name="connsiteY45" fmla="*/ 354797 h 606657"/>
                <a:gd name="connsiteX46" fmla="*/ 482163 w 578992"/>
                <a:gd name="connsiteY46" fmla="*/ 345554 h 606657"/>
                <a:gd name="connsiteX47" fmla="*/ 282248 w 578992"/>
                <a:gd name="connsiteY47" fmla="*/ 72257 h 606657"/>
                <a:gd name="connsiteX48" fmla="*/ 72364 w 578992"/>
                <a:gd name="connsiteY48" fmla="*/ 281829 h 606657"/>
                <a:gd name="connsiteX49" fmla="*/ 313134 w 578992"/>
                <a:gd name="connsiteY49" fmla="*/ 489180 h 606657"/>
                <a:gd name="connsiteX50" fmla="*/ 321145 w 578992"/>
                <a:gd name="connsiteY50" fmla="*/ 494423 h 606657"/>
                <a:gd name="connsiteX51" fmla="*/ 336277 w 578992"/>
                <a:gd name="connsiteY51" fmla="*/ 550771 h 606657"/>
                <a:gd name="connsiteX52" fmla="*/ 330580 w 578992"/>
                <a:gd name="connsiteY52" fmla="*/ 559748 h 606657"/>
                <a:gd name="connsiteX53" fmla="*/ 0 w 578992"/>
                <a:gd name="connsiteY53" fmla="*/ 281829 h 606657"/>
                <a:gd name="connsiteX54" fmla="*/ 282248 w 578992"/>
                <a:gd name="connsiteY54" fmla="*/ 0 h 60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78992" h="606657">
                  <a:moveTo>
                    <a:pt x="345269" y="346719"/>
                  </a:moveTo>
                  <a:lnTo>
                    <a:pt x="527264" y="395415"/>
                  </a:lnTo>
                  <a:cubicBezTo>
                    <a:pt x="543372" y="399769"/>
                    <a:pt x="548801" y="419940"/>
                    <a:pt x="536965" y="431758"/>
                  </a:cubicBezTo>
                  <a:lnTo>
                    <a:pt x="512135" y="456550"/>
                  </a:lnTo>
                  <a:lnTo>
                    <a:pt x="572652" y="516975"/>
                  </a:lnTo>
                  <a:cubicBezTo>
                    <a:pt x="581106" y="525506"/>
                    <a:pt x="581106" y="539190"/>
                    <a:pt x="572652" y="547632"/>
                  </a:cubicBezTo>
                  <a:lnTo>
                    <a:pt x="519877" y="600326"/>
                  </a:lnTo>
                  <a:cubicBezTo>
                    <a:pt x="511334" y="608768"/>
                    <a:pt x="497629" y="608768"/>
                    <a:pt x="489174" y="600326"/>
                  </a:cubicBezTo>
                  <a:lnTo>
                    <a:pt x="428657" y="539901"/>
                  </a:lnTo>
                  <a:lnTo>
                    <a:pt x="403739" y="564782"/>
                  </a:lnTo>
                  <a:cubicBezTo>
                    <a:pt x="393148" y="575357"/>
                    <a:pt x="372501" y="574024"/>
                    <a:pt x="366628" y="552075"/>
                  </a:cubicBezTo>
                  <a:cubicBezTo>
                    <a:pt x="366005" y="549854"/>
                    <a:pt x="319015" y="374799"/>
                    <a:pt x="318659" y="373288"/>
                  </a:cubicBezTo>
                  <a:cubicBezTo>
                    <a:pt x="314298" y="357205"/>
                    <a:pt x="329071" y="342454"/>
                    <a:pt x="345269" y="346719"/>
                  </a:cubicBezTo>
                  <a:close/>
                  <a:moveTo>
                    <a:pt x="233275" y="312148"/>
                  </a:moveTo>
                  <a:cubicBezTo>
                    <a:pt x="245470" y="311970"/>
                    <a:pt x="255440" y="321922"/>
                    <a:pt x="255262" y="334095"/>
                  </a:cubicBezTo>
                  <a:cubicBezTo>
                    <a:pt x="255084" y="345646"/>
                    <a:pt x="263986" y="357464"/>
                    <a:pt x="281255" y="357464"/>
                  </a:cubicBezTo>
                  <a:cubicBezTo>
                    <a:pt x="286329" y="357464"/>
                    <a:pt x="289267" y="361195"/>
                    <a:pt x="289000" y="365016"/>
                  </a:cubicBezTo>
                  <a:cubicBezTo>
                    <a:pt x="288465" y="375412"/>
                    <a:pt x="290068" y="378611"/>
                    <a:pt x="300127" y="416019"/>
                  </a:cubicBezTo>
                  <a:cubicBezTo>
                    <a:pt x="300750" y="418240"/>
                    <a:pt x="300305" y="420639"/>
                    <a:pt x="298791" y="422416"/>
                  </a:cubicBezTo>
                  <a:cubicBezTo>
                    <a:pt x="285706" y="437788"/>
                    <a:pt x="260514" y="428458"/>
                    <a:pt x="260514" y="407844"/>
                  </a:cubicBezTo>
                  <a:lnTo>
                    <a:pt x="260514" y="398159"/>
                  </a:lnTo>
                  <a:cubicBezTo>
                    <a:pt x="232919" y="390340"/>
                    <a:pt x="212534" y="365283"/>
                    <a:pt x="211822" y="335339"/>
                  </a:cubicBezTo>
                  <a:cubicBezTo>
                    <a:pt x="211555" y="323077"/>
                    <a:pt x="220902" y="312237"/>
                    <a:pt x="233275" y="312148"/>
                  </a:cubicBezTo>
                  <a:close/>
                  <a:moveTo>
                    <a:pt x="283295" y="133638"/>
                  </a:moveTo>
                  <a:cubicBezTo>
                    <a:pt x="294955" y="134171"/>
                    <a:pt x="303944" y="144215"/>
                    <a:pt x="303944" y="155858"/>
                  </a:cubicBezTo>
                  <a:lnTo>
                    <a:pt x="303944" y="165457"/>
                  </a:lnTo>
                  <a:cubicBezTo>
                    <a:pt x="331536" y="173367"/>
                    <a:pt x="351918" y="198430"/>
                    <a:pt x="352630" y="228294"/>
                  </a:cubicBezTo>
                  <a:cubicBezTo>
                    <a:pt x="352897" y="240648"/>
                    <a:pt x="343552" y="251402"/>
                    <a:pt x="331180" y="251580"/>
                  </a:cubicBezTo>
                  <a:cubicBezTo>
                    <a:pt x="318987" y="251757"/>
                    <a:pt x="309018" y="241803"/>
                    <a:pt x="309196" y="229538"/>
                  </a:cubicBezTo>
                  <a:cubicBezTo>
                    <a:pt x="309374" y="218073"/>
                    <a:pt x="300473" y="206252"/>
                    <a:pt x="283206" y="206252"/>
                  </a:cubicBezTo>
                  <a:cubicBezTo>
                    <a:pt x="265583" y="206252"/>
                    <a:pt x="251076" y="222783"/>
                    <a:pt x="256327" y="240648"/>
                  </a:cubicBezTo>
                  <a:cubicBezTo>
                    <a:pt x="259709" y="252202"/>
                    <a:pt x="270568" y="260112"/>
                    <a:pt x="282583" y="260112"/>
                  </a:cubicBezTo>
                  <a:cubicBezTo>
                    <a:pt x="312845" y="260290"/>
                    <a:pt x="339013" y="280021"/>
                    <a:pt x="348625" y="307306"/>
                  </a:cubicBezTo>
                  <a:cubicBezTo>
                    <a:pt x="350405" y="312106"/>
                    <a:pt x="346756" y="317350"/>
                    <a:pt x="341594" y="317083"/>
                  </a:cubicBezTo>
                  <a:cubicBezTo>
                    <a:pt x="332960" y="316728"/>
                    <a:pt x="324327" y="318594"/>
                    <a:pt x="316494" y="322594"/>
                  </a:cubicBezTo>
                  <a:cubicBezTo>
                    <a:pt x="312934" y="324460"/>
                    <a:pt x="308484" y="322949"/>
                    <a:pt x="306792" y="319305"/>
                  </a:cubicBezTo>
                  <a:cubicBezTo>
                    <a:pt x="302520" y="310062"/>
                    <a:pt x="293086" y="303485"/>
                    <a:pt x="282227" y="303485"/>
                  </a:cubicBezTo>
                  <a:cubicBezTo>
                    <a:pt x="244133" y="303485"/>
                    <a:pt x="212537" y="272555"/>
                    <a:pt x="211825" y="234604"/>
                  </a:cubicBezTo>
                  <a:cubicBezTo>
                    <a:pt x="211202" y="203141"/>
                    <a:pt x="231673" y="176300"/>
                    <a:pt x="260510" y="166612"/>
                  </a:cubicBezTo>
                  <a:lnTo>
                    <a:pt x="260510" y="155236"/>
                  </a:lnTo>
                  <a:cubicBezTo>
                    <a:pt x="260510" y="142970"/>
                    <a:pt x="270835" y="133016"/>
                    <a:pt x="283295" y="133638"/>
                  </a:cubicBezTo>
                  <a:close/>
                  <a:moveTo>
                    <a:pt x="282248" y="0"/>
                  </a:moveTo>
                  <a:cubicBezTo>
                    <a:pt x="471126" y="0"/>
                    <a:pt x="608556" y="183353"/>
                    <a:pt x="551768" y="365640"/>
                  </a:cubicBezTo>
                  <a:cubicBezTo>
                    <a:pt x="550522" y="369729"/>
                    <a:pt x="545894" y="371773"/>
                    <a:pt x="541888" y="369995"/>
                  </a:cubicBezTo>
                  <a:cubicBezTo>
                    <a:pt x="539574" y="369018"/>
                    <a:pt x="537260" y="368218"/>
                    <a:pt x="534768" y="367507"/>
                  </a:cubicBezTo>
                  <a:lnTo>
                    <a:pt x="487148" y="354797"/>
                  </a:lnTo>
                  <a:cubicBezTo>
                    <a:pt x="483142" y="353731"/>
                    <a:pt x="480917" y="349554"/>
                    <a:pt x="482163" y="345554"/>
                  </a:cubicBezTo>
                  <a:cubicBezTo>
                    <a:pt x="525600" y="210372"/>
                    <a:pt x="423773" y="72257"/>
                    <a:pt x="282248" y="72257"/>
                  </a:cubicBezTo>
                  <a:cubicBezTo>
                    <a:pt x="166536" y="72257"/>
                    <a:pt x="72364" y="166289"/>
                    <a:pt x="72364" y="281829"/>
                  </a:cubicBezTo>
                  <a:cubicBezTo>
                    <a:pt x="72364" y="410257"/>
                    <a:pt x="187453" y="507933"/>
                    <a:pt x="313134" y="489180"/>
                  </a:cubicBezTo>
                  <a:cubicBezTo>
                    <a:pt x="316784" y="488646"/>
                    <a:pt x="320255" y="490957"/>
                    <a:pt x="321145" y="494423"/>
                  </a:cubicBezTo>
                  <a:lnTo>
                    <a:pt x="336277" y="550771"/>
                  </a:lnTo>
                  <a:cubicBezTo>
                    <a:pt x="337345" y="554860"/>
                    <a:pt x="334764" y="559037"/>
                    <a:pt x="330580" y="559748"/>
                  </a:cubicBezTo>
                  <a:cubicBezTo>
                    <a:pt x="163332" y="589433"/>
                    <a:pt x="0" y="461006"/>
                    <a:pt x="0" y="281829"/>
                  </a:cubicBezTo>
                  <a:cubicBezTo>
                    <a:pt x="0" y="126472"/>
                    <a:pt x="126571" y="0"/>
                    <a:pt x="28224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</p:grpSp>
      <p:sp>
        <p:nvSpPr>
          <p:cNvPr id="38" name="文本框 37"/>
          <p:cNvSpPr txBox="1"/>
          <p:nvPr>
            <p:custDataLst>
              <p:tags r:id="rId25"/>
            </p:custDataLst>
          </p:nvPr>
        </p:nvSpPr>
        <p:spPr>
          <a:xfrm>
            <a:off x="8236680" y="5130252"/>
            <a:ext cx="3293485" cy="56133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spc="100" dirty="0">
                <a:solidFill>
                  <a:schemeClr val="accent1"/>
                </a:solidFill>
              </a:rPr>
              <a:t>旅梦</a:t>
            </a:r>
            <a:endParaRPr lang="zh-CN" altLang="en-US" sz="2000" b="1" spc="1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731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核心模块之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Mesh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10" y="2096135"/>
            <a:ext cx="4797425" cy="25857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6275" y="548195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相同的形状</a:t>
            </a:r>
            <a:r>
              <a:rPr lang="en-US" altLang="zh-CN"/>
              <a:t>/</a:t>
            </a:r>
            <a:r>
              <a:rPr lang="zh-CN" altLang="en-US"/>
              <a:t>模型，不同的材料，显示</a:t>
            </a:r>
            <a:r>
              <a:rPr lang="zh-CN" altLang="en-US"/>
              <a:t>不同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996305" y="2096135"/>
            <a:ext cx="5521960" cy="264858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  <a:prstDash val="dashDot"/>
          </a:ln>
        </p:spPr>
        <p:txBody>
          <a:bodyPr wrap="square" rtlCol="0">
            <a:noAutofit/>
          </a:bodyPr>
          <a:p>
            <a:pPr algn="l"/>
            <a:r>
              <a:rPr lang="en-US" altLang="zh-CN"/>
              <a:t>// 几何体 </a:t>
            </a:r>
            <a:r>
              <a:rPr lang="zh-CN" altLang="en-US"/>
              <a:t>或模型</a:t>
            </a:r>
            <a:endParaRPr lang="en-US" altLang="zh-CN"/>
          </a:p>
          <a:p>
            <a:pPr algn="l"/>
            <a:r>
              <a:rPr lang="zh-CN" altLang="en-US"/>
              <a:t>var geometry = new THREE.SphereGeometry(200, 20, 20);</a:t>
            </a:r>
            <a:endParaRPr lang="zh-CN" altLang="en-US"/>
          </a:p>
          <a:p>
            <a:pPr algn="l"/>
            <a:r>
              <a:rPr lang="en-US" altLang="zh-CN"/>
              <a:t>// </a:t>
            </a:r>
            <a:r>
              <a:rPr lang="zh-CN" altLang="en-US"/>
              <a:t>材质</a:t>
            </a:r>
            <a:endParaRPr lang="zh-CN" altLang="en-US"/>
          </a:p>
          <a:p>
            <a:pPr algn="l"/>
            <a:r>
              <a:rPr lang="zh-CN" altLang="en-US"/>
              <a:t>var material = new THREE.MeshBasicMaterial({map: texture});</a:t>
            </a:r>
            <a:endParaRPr lang="zh-CN" altLang="en-US"/>
          </a:p>
          <a:p>
            <a:pPr algn="l"/>
            <a:r>
              <a:rPr lang="en-US" altLang="zh-CN"/>
              <a:t>/</a:t>
            </a:r>
            <a:r>
              <a:rPr lang="zh-CN" altLang="en-US"/>
              <a:t>/ 画皮</a:t>
            </a:r>
            <a:r>
              <a:rPr lang="en-US" altLang="zh-CN"/>
              <a:t>  网格</a:t>
            </a:r>
            <a:endParaRPr lang="en-US" altLang="zh-CN"/>
          </a:p>
          <a:p>
            <a:pPr algn="l"/>
            <a:r>
              <a:rPr lang="zh-CN" altLang="en-US"/>
              <a:t>var mesh = new THREE.Mesh(geometry, material);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551805" y="5429250"/>
            <a:ext cx="13944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Mesh</a:t>
            </a:r>
            <a:endParaRPr lang="en-US" altLang="zh-CN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13600" y="5481955"/>
            <a:ext cx="2213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Geometry</a:t>
            </a:r>
            <a:endParaRPr lang="en-US" altLang="zh-CN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89085" y="5506720"/>
            <a:ext cx="2213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Material</a:t>
            </a:r>
            <a:endParaRPr lang="en-US" altLang="zh-CN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98615" y="5481955"/>
            <a:ext cx="436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=</a:t>
            </a:r>
            <a:endParaRPr lang="en-US" altLang="zh-CN" sz="2400"/>
          </a:p>
        </p:txBody>
      </p:sp>
      <p:sp>
        <p:nvSpPr>
          <p:cNvPr id="14" name="文本框 13"/>
          <p:cNvSpPr txBox="1"/>
          <p:nvPr/>
        </p:nvSpPr>
        <p:spPr>
          <a:xfrm>
            <a:off x="8752840" y="5552440"/>
            <a:ext cx="436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+</a:t>
            </a:r>
            <a:endParaRPr lang="en-US" altLang="zh-CN"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核心模块之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RequestAnimationFrame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355" y="1870075"/>
            <a:ext cx="6010275" cy="31718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947535" y="1697355"/>
            <a:ext cx="4438650" cy="423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function animate() {</a:t>
            </a:r>
            <a:endParaRPr lang="zh-CN" altLang="en-US" sz="2800"/>
          </a:p>
          <a:p>
            <a:r>
              <a:rPr lang="zh-CN" altLang="en-US" sz="2800"/>
              <a:t>    </a:t>
            </a:r>
            <a:r>
              <a:rPr lang="en-US" altLang="zh-CN" sz="2800"/>
              <a:t>   </a:t>
            </a:r>
            <a:r>
              <a:rPr lang="zh-CN" altLang="en-US" sz="2800"/>
              <a:t>requestAnimationFrame(animate);</a:t>
            </a:r>
            <a:endParaRPr lang="zh-CN" altLang="en-US" sz="2800"/>
          </a:p>
          <a:p>
            <a:r>
              <a:rPr lang="zh-CN" altLang="en-US" sz="2800"/>
              <a:t>    </a:t>
            </a:r>
            <a:r>
              <a:rPr lang="en-US" altLang="zh-CN" sz="2800"/>
              <a:t>renderer.render(camra, scene)</a:t>
            </a:r>
            <a:r>
              <a:rPr lang="zh-CN" altLang="en-US" sz="2800"/>
              <a:t>  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}</a:t>
            </a:r>
            <a:endParaRPr lang="zh-CN" altLang="en-US" sz="2800"/>
          </a:p>
        </p:txBody>
      </p:sp>
      <p:sp>
        <p:nvSpPr>
          <p:cNvPr id="16" name="文本框 15"/>
          <p:cNvSpPr txBox="1"/>
          <p:nvPr/>
        </p:nvSpPr>
        <p:spPr>
          <a:xfrm>
            <a:off x="473075" y="5594985"/>
            <a:ext cx="11113770" cy="1565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requestAnimationFrame在Three.js中主要用于实现动画循环，它告诉浏览器你希望执行一个动画，并请求浏览器在下一次重绘之前调用指定的函数更新动画帧，从而高效地控制渲染循环，提高动画性能。</a:t>
            </a:r>
            <a:endParaRPr lang="zh-CN" altLang="en-US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实战一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3D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地球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10" y="2312670"/>
            <a:ext cx="4431030" cy="18522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195" y="2438400"/>
            <a:ext cx="1637665" cy="1559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860" y="942340"/>
            <a:ext cx="5081905" cy="50184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4355" y="5725160"/>
            <a:ext cx="8406130" cy="741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https://github.com/shunwuyu/three-echarts-show/tree/main/three-demo/earth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60400" y="57251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代码</a:t>
            </a:r>
            <a:endParaRPr lang="zh-CN" altLang="en-US"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实战二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BMW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035" y="1588135"/>
            <a:ext cx="5528310" cy="47396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575" y="2158365"/>
            <a:ext cx="2014855" cy="258635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3"/>
        </p:blipFill>
        <p:spPr>
          <a:xfrm>
            <a:off x="8943975" y="2346325"/>
            <a:ext cx="2922270" cy="17830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103745" y="56127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three.js </a:t>
            </a:r>
            <a:r>
              <a:rPr lang="zh-CN" altLang="en-US"/>
              <a:t>在</a:t>
            </a:r>
            <a:r>
              <a:rPr lang="en-US" altLang="zh-CN"/>
              <a:t>vue</a:t>
            </a:r>
            <a:r>
              <a:rPr lang="zh-CN" altLang="en-US"/>
              <a:t>中的</a:t>
            </a:r>
            <a:r>
              <a:rPr lang="zh-CN" altLang="en-US"/>
              <a:t>使用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实战二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BMW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" y="1266825"/>
            <a:ext cx="7343775" cy="55911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02245" y="142684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https://sketchfab.com/3d-models/bmw-e34-stance-style-ffe1a3a1bcb34e0bb80f1aa41c9edb46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下载</a:t>
            </a:r>
            <a:r>
              <a:rPr lang="zh-CN" altLang="en-US"/>
              <a:t>模型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实战二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BMW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455" y="1792605"/>
            <a:ext cx="3073400" cy="40538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24580" y="1243330"/>
            <a:ext cx="7787005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accent6"/>
                </a:solidFill>
              </a:rPr>
              <a:t>GLB</a:t>
            </a:r>
            <a:r>
              <a:rPr lang="zh-CN" altLang="en-US" sz="2000"/>
              <a:t>格式文件是一种用于存储3D模型的二进制文件格式，它将模型的纹理、网格和动画数据等封装在一个文件中，支持GL Transmission Format（GLTF）标准，便于在网络上传输和在各种应用中加载使用。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3624580" y="3005455"/>
            <a:ext cx="755205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accent6"/>
                </a:solidFill>
              </a:rPr>
              <a:t>DRACOLoader</a:t>
            </a:r>
            <a:r>
              <a:rPr lang="zh-CN" altLang="en-US"/>
              <a:t>是一个用于解码基于Draco格式压缩的3D模型的加载器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580" y="3917950"/>
            <a:ext cx="7894320" cy="22129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实战二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BMW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" y="1590040"/>
            <a:ext cx="4777105" cy="10909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65" y="1208405"/>
            <a:ext cx="5635625" cy="22815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" y="3945255"/>
            <a:ext cx="4910455" cy="28028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665" y="3740150"/>
            <a:ext cx="5321935" cy="30079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实战二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BMW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9" name="图片 8"/>
          <p:cNvPicPr/>
          <p:nvPr/>
        </p:nvPicPr>
        <p:blipFill>
          <a:blip r:embed="rId1"/>
        </p:blipFill>
        <p:spPr>
          <a:xfrm>
            <a:off x="554355" y="1412875"/>
            <a:ext cx="2962910" cy="212979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2"/>
        </p:blipFill>
        <p:spPr>
          <a:xfrm>
            <a:off x="473710" y="4097655"/>
            <a:ext cx="3768090" cy="25196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88205" y="4238625"/>
            <a:ext cx="6644640" cy="2237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const gridHelper = new THREE.GridHelper(10, 10); // 网格地面</a:t>
            </a:r>
            <a:endParaRPr lang="zh-CN" altLang="en-US" sz="2400"/>
          </a:p>
          <a:p>
            <a:r>
              <a:rPr lang="zh-CN" altLang="en-US" sz="2400"/>
              <a:t>scene.add(gridHelper);</a:t>
            </a:r>
            <a:endParaRPr lang="zh-CN" altLang="en-US" sz="2400"/>
          </a:p>
          <a:p>
            <a:r>
              <a:rPr lang="zh-CN" altLang="en-US" sz="3200">
                <a:solidFill>
                  <a:schemeClr val="accent6"/>
                </a:solidFill>
                <a:sym typeface="+mn-ea"/>
              </a:rPr>
              <a:t>gridHelper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在Three.js中用于在场景中显示一个网格辅助平面，帮助对齐和定位3D对象，提供视觉参考</a:t>
            </a:r>
            <a:endParaRPr lang="zh-CN" altLang="en-US" sz="2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15205" y="1562100"/>
            <a:ext cx="6644640" cy="2237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controls = new OrbitControls(</a:t>
            </a:r>
            <a:endParaRPr lang="zh-CN" altLang="en-US" sz="2400"/>
          </a:p>
          <a:p>
            <a:r>
              <a:rPr lang="zh-CN" altLang="en-US" sz="2400"/>
              <a:t>camera, renderer.domElement); // 镜头 canvas</a:t>
            </a:r>
            <a:endParaRPr lang="zh-CN" altLang="en-US" sz="2400"/>
          </a:p>
          <a:p>
            <a:r>
              <a:rPr lang="zh-CN" altLang="en-US" sz="2400"/>
              <a:t>controls.update();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3200">
                <a:solidFill>
                  <a:schemeClr val="accent6"/>
                </a:solidFill>
                <a:sym typeface="+mn-ea"/>
              </a:rPr>
              <a:t>OrbitControls</a:t>
            </a:r>
            <a:r>
              <a:rPr lang="zh-CN" altLang="en-US" sz="2400"/>
              <a:t>允许用户通过鼠标或触摸手势直观地操纵和查看3D场景</a:t>
            </a:r>
            <a:endParaRPr lang="zh-CN" altLang="en-US"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实战三小米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su7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10" y="1477645"/>
            <a:ext cx="6705600" cy="51650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741285" y="147764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https://sketchfab.com/3d-models/su7-7296a91633d74c6eb113010e2ed75eda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下载</a:t>
            </a:r>
            <a:r>
              <a:rPr lang="zh-CN" altLang="en-US"/>
              <a:t>模型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实战二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BMW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1"/>
        </p:blipFill>
        <p:spPr>
          <a:xfrm>
            <a:off x="554355" y="1853565"/>
            <a:ext cx="5093970" cy="3393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015" y="1935480"/>
            <a:ext cx="5910580" cy="7143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26455" y="3556635"/>
            <a:ext cx="606996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</a:rPr>
              <a:t>代码</a:t>
            </a:r>
            <a:endParaRPr lang="zh-CN" altLang="en-US" sz="3200">
              <a:solidFill>
                <a:srgbClr val="FF0000"/>
              </a:solidFill>
            </a:endParaRPr>
          </a:p>
          <a:p>
            <a:endParaRPr lang="zh-CN" altLang="en-US" sz="32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https://github.com/shunwuyu/three-echarts-show/tree/main/three-demo/v3-baoman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27143" r="-2714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7"/>
          <p:cNvSpPr/>
          <p:nvPr>
            <p:custDataLst>
              <p:tags r:id="rId3"/>
            </p:custDataLst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937BE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2103152" y="-228600"/>
            <a:ext cx="1615440" cy="1072634"/>
          </a:xfrm>
          <a:prstGeom prst="rect">
            <a:avLst/>
          </a:prstGeom>
          <a:solidFill>
            <a:srgbClr val="093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2038711" y="1231047"/>
            <a:ext cx="1615440" cy="1072634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2346960" y="2727960"/>
            <a:ext cx="1887504" cy="1402080"/>
          </a:xfrm>
          <a:prstGeom prst="rect">
            <a:avLst/>
          </a:prstGeom>
          <a:solidFill>
            <a:srgbClr val="FD9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114300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7786388" y="1"/>
            <a:ext cx="1117854" cy="6857999"/>
          </a:xfrm>
          <a:custGeom>
            <a:avLst/>
            <a:gdLst>
              <a:gd name="connsiteX0" fmla="*/ 0 w 8092416"/>
              <a:gd name="connsiteY0" fmla="*/ 0 h 6857999"/>
              <a:gd name="connsiteX1" fmla="*/ 6974562 w 8092416"/>
              <a:gd name="connsiteY1" fmla="*/ 0 h 6857999"/>
              <a:gd name="connsiteX2" fmla="*/ 7098043 w 8092416"/>
              <a:gd name="connsiteY2" fmla="*/ 173644 h 6857999"/>
              <a:gd name="connsiteX3" fmla="*/ 8092416 w 8092416"/>
              <a:gd name="connsiteY3" fmla="*/ 3429000 h 6857999"/>
              <a:gd name="connsiteX4" fmla="*/ 7098043 w 8092416"/>
              <a:gd name="connsiteY4" fmla="*/ 6684357 h 6857999"/>
              <a:gd name="connsiteX5" fmla="*/ 6974563 w 8092416"/>
              <a:gd name="connsiteY5" fmla="*/ 6857999 h 6857999"/>
              <a:gd name="connsiteX6" fmla="*/ 0 w 8092416"/>
              <a:gd name="connsiteY6" fmla="*/ 6857999 h 6857999"/>
              <a:gd name="connsiteX0-1" fmla="*/ 0 w 8092416"/>
              <a:gd name="connsiteY0-2" fmla="*/ 0 h 6857999"/>
              <a:gd name="connsiteX1-3" fmla="*/ 6974562 w 8092416"/>
              <a:gd name="connsiteY1-4" fmla="*/ 0 h 6857999"/>
              <a:gd name="connsiteX2-5" fmla="*/ 7098043 w 8092416"/>
              <a:gd name="connsiteY2-6" fmla="*/ 173644 h 6857999"/>
              <a:gd name="connsiteX3-7" fmla="*/ 8092416 w 8092416"/>
              <a:gd name="connsiteY3-8" fmla="*/ 3429000 h 6857999"/>
              <a:gd name="connsiteX4-9" fmla="*/ 7098043 w 8092416"/>
              <a:gd name="connsiteY4-10" fmla="*/ 6684357 h 6857999"/>
              <a:gd name="connsiteX5-11" fmla="*/ 6974563 w 8092416"/>
              <a:gd name="connsiteY5-12" fmla="*/ 6857999 h 6857999"/>
              <a:gd name="connsiteX6-13" fmla="*/ 0 w 8092416"/>
              <a:gd name="connsiteY6-14" fmla="*/ 6857999 h 6857999"/>
              <a:gd name="connsiteX7" fmla="*/ 91440 w 8092416"/>
              <a:gd name="connsiteY7" fmla="*/ 91440 h 6857999"/>
              <a:gd name="connsiteX0-15" fmla="*/ 0 w 8092416"/>
              <a:gd name="connsiteY0-16" fmla="*/ 0 h 6857999"/>
              <a:gd name="connsiteX1-17" fmla="*/ 6974562 w 8092416"/>
              <a:gd name="connsiteY1-18" fmla="*/ 0 h 6857999"/>
              <a:gd name="connsiteX2-19" fmla="*/ 7098043 w 8092416"/>
              <a:gd name="connsiteY2-20" fmla="*/ 173644 h 6857999"/>
              <a:gd name="connsiteX3-21" fmla="*/ 8092416 w 8092416"/>
              <a:gd name="connsiteY3-22" fmla="*/ 3429000 h 6857999"/>
              <a:gd name="connsiteX4-23" fmla="*/ 7098043 w 8092416"/>
              <a:gd name="connsiteY4-24" fmla="*/ 6684357 h 6857999"/>
              <a:gd name="connsiteX5-25" fmla="*/ 6974563 w 8092416"/>
              <a:gd name="connsiteY5-26" fmla="*/ 6857999 h 6857999"/>
              <a:gd name="connsiteX6-27" fmla="*/ 0 w 8092416"/>
              <a:gd name="connsiteY6-28" fmla="*/ 6857999 h 6857999"/>
              <a:gd name="connsiteX0-29" fmla="*/ 6974562 w 8092416"/>
              <a:gd name="connsiteY0-30" fmla="*/ 0 h 6857999"/>
              <a:gd name="connsiteX1-31" fmla="*/ 7098043 w 8092416"/>
              <a:gd name="connsiteY1-32" fmla="*/ 173644 h 6857999"/>
              <a:gd name="connsiteX2-33" fmla="*/ 8092416 w 8092416"/>
              <a:gd name="connsiteY2-34" fmla="*/ 3429000 h 6857999"/>
              <a:gd name="connsiteX3-35" fmla="*/ 7098043 w 8092416"/>
              <a:gd name="connsiteY3-36" fmla="*/ 6684357 h 6857999"/>
              <a:gd name="connsiteX4-37" fmla="*/ 6974563 w 8092416"/>
              <a:gd name="connsiteY4-38" fmla="*/ 6857999 h 6857999"/>
              <a:gd name="connsiteX5-39" fmla="*/ 0 w 8092416"/>
              <a:gd name="connsiteY5-40" fmla="*/ 6857999 h 6857999"/>
              <a:gd name="connsiteX0-41" fmla="*/ 0 w 1117854"/>
              <a:gd name="connsiteY0-42" fmla="*/ 0 h 6857999"/>
              <a:gd name="connsiteX1-43" fmla="*/ 123481 w 1117854"/>
              <a:gd name="connsiteY1-44" fmla="*/ 173644 h 6857999"/>
              <a:gd name="connsiteX2-45" fmla="*/ 1117854 w 1117854"/>
              <a:gd name="connsiteY2-46" fmla="*/ 3429000 h 6857999"/>
              <a:gd name="connsiteX3-47" fmla="*/ 123481 w 1117854"/>
              <a:gd name="connsiteY3-48" fmla="*/ 6684357 h 6857999"/>
              <a:gd name="connsiteX4-49" fmla="*/ 1 w 1117854"/>
              <a:gd name="connsiteY4-50" fmla="*/ 6857999 h 68579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7854" h="6857999">
                <a:moveTo>
                  <a:pt x="0" y="0"/>
                </a:moveTo>
                <a:lnTo>
                  <a:pt x="123481" y="173644"/>
                </a:lnTo>
                <a:cubicBezTo>
                  <a:pt x="751277" y="1102904"/>
                  <a:pt x="1117854" y="2223143"/>
                  <a:pt x="1117854" y="3429000"/>
                </a:cubicBezTo>
                <a:cubicBezTo>
                  <a:pt x="1117854" y="4634858"/>
                  <a:pt x="751277" y="5755096"/>
                  <a:pt x="123481" y="6684357"/>
                </a:cubicBezTo>
                <a:lnTo>
                  <a:pt x="1" y="6857999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430355" y="1036320"/>
            <a:ext cx="2398395" cy="52882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alpha val="41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DATAVISION</a:t>
            </a:r>
            <a:endParaRPr lang="en-US" altLang="zh-CN" sz="7200" dirty="0">
              <a:solidFill>
                <a:schemeClr val="bg1">
                  <a:alpha val="41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endParaRPr lang="zh-CN" altLang="en-US" sz="7200" dirty="0">
              <a:solidFill>
                <a:schemeClr val="tx1">
                  <a:alpha val="41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0" y="-2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892174" y="2011679"/>
            <a:ext cx="798195" cy="2834640"/>
          </a:xfrm>
          <a:prstGeom prst="rect">
            <a:avLst/>
          </a:prstGeom>
          <a:noFill/>
        </p:spPr>
        <p:txBody>
          <a:bodyPr vert="eaVert" wrap="none" rtlCol="0" anchor="ctr" anchorCtr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</a:t>
            </a:r>
            <a:r>
              <a:rPr lang="zh-CN" altLang="en-US" sz="4000" b="1" spc="3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化</a:t>
            </a:r>
            <a:endParaRPr lang="zh-CN" altLang="en-US" sz="4000" b="1" spc="3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493770" y="1143635"/>
            <a:ext cx="38722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数据可视化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案例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93464" y="2412518"/>
            <a:ext cx="2800656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</a:rPr>
              <a:t>three.js</a:t>
            </a:r>
            <a:r>
              <a:rPr lang="zh-CN" altLang="en-US" sz="3200" dirty="0">
                <a:solidFill>
                  <a:srgbClr val="0937BE"/>
                </a:solidFill>
              </a:rPr>
              <a:t>实战</a:t>
            </a:r>
            <a:endParaRPr lang="zh-CN" altLang="en-US" sz="3200" dirty="0">
              <a:solidFill>
                <a:srgbClr val="0937BE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493464" y="3686806"/>
            <a:ext cx="3186440" cy="10763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echarts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493770" y="4970780"/>
            <a:ext cx="43815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大屏可视化项目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展示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2336383" y="1200929"/>
            <a:ext cx="750327" cy="750327"/>
          </a:xfrm>
          <a:prstGeom prst="ellipse">
            <a:avLst/>
          </a:prstGeom>
          <a:solidFill>
            <a:schemeClr val="bg1"/>
          </a:solidFill>
          <a:ln>
            <a:solidFill>
              <a:srgbClr val="0937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336383" y="2469689"/>
            <a:ext cx="750327" cy="750327"/>
          </a:xfrm>
          <a:prstGeom prst="ellipse">
            <a:avLst/>
          </a:prstGeom>
          <a:solidFill>
            <a:schemeClr val="bg1"/>
          </a:solidFill>
          <a:ln>
            <a:solidFill>
              <a:srgbClr val="0937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2336383" y="3738449"/>
            <a:ext cx="750327" cy="750327"/>
          </a:xfrm>
          <a:prstGeom prst="ellipse">
            <a:avLst/>
          </a:prstGeom>
          <a:solidFill>
            <a:schemeClr val="bg1"/>
          </a:solidFill>
          <a:ln>
            <a:solidFill>
              <a:srgbClr val="0937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2336383" y="5007209"/>
            <a:ext cx="750327" cy="750327"/>
          </a:xfrm>
          <a:prstGeom prst="ellipse">
            <a:avLst/>
          </a:prstGeom>
          <a:solidFill>
            <a:schemeClr val="bg1"/>
          </a:solidFill>
          <a:ln>
            <a:solidFill>
              <a:srgbClr val="0937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>
            <a:off x="3589116" y="1933150"/>
            <a:ext cx="239336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3589116" y="3187889"/>
            <a:ext cx="239336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3589116" y="4458092"/>
            <a:ext cx="239336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3589116" y="5757536"/>
            <a:ext cx="239336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图形 3"/>
          <p:cNvGrpSpPr/>
          <p:nvPr/>
        </p:nvGrpSpPr>
        <p:grpSpPr>
          <a:xfrm>
            <a:off x="2447933" y="1269734"/>
            <a:ext cx="566374" cy="566374"/>
            <a:chOff x="5143500" y="2476500"/>
            <a:chExt cx="1905000" cy="1905000"/>
          </a:xfrm>
          <a:solidFill>
            <a:srgbClr val="00B0F0"/>
          </a:solidFill>
        </p:grpSpPr>
        <p:sp>
          <p:nvSpPr>
            <p:cNvPr id="57" name="任意多边形: 形状 56"/>
            <p:cNvSpPr/>
            <p:nvPr/>
          </p:nvSpPr>
          <p:spPr>
            <a:xfrm>
              <a:off x="5302250" y="4123531"/>
              <a:ext cx="1587500" cy="79375"/>
            </a:xfrm>
            <a:custGeom>
              <a:avLst/>
              <a:gdLst>
                <a:gd name="connsiteX0" fmla="*/ 0 w 1587500"/>
                <a:gd name="connsiteY0" fmla="*/ 0 h 79375"/>
                <a:gd name="connsiteX1" fmla="*/ 1587500 w 1587500"/>
                <a:gd name="connsiteY1" fmla="*/ 0 h 79375"/>
                <a:gd name="connsiteX2" fmla="*/ 1587500 w 1587500"/>
                <a:gd name="connsiteY2" fmla="*/ 79375 h 79375"/>
                <a:gd name="connsiteX3" fmla="*/ 0 w 1587500"/>
                <a:gd name="connsiteY3" fmla="*/ 79375 h 7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7500" h="79375">
                  <a:moveTo>
                    <a:pt x="0" y="0"/>
                  </a:moveTo>
                  <a:lnTo>
                    <a:pt x="1587500" y="0"/>
                  </a:lnTo>
                  <a:lnTo>
                    <a:pt x="1587500" y="79375"/>
                  </a:lnTo>
                  <a:lnTo>
                    <a:pt x="0" y="79375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5413374" y="2635250"/>
              <a:ext cx="833437" cy="1547812"/>
            </a:xfrm>
            <a:custGeom>
              <a:avLst/>
              <a:gdLst>
                <a:gd name="connsiteX0" fmla="*/ 833438 w 833437"/>
                <a:gd name="connsiteY0" fmla="*/ 1547813 h 1547812"/>
                <a:gd name="connsiteX1" fmla="*/ 0 w 833437"/>
                <a:gd name="connsiteY1" fmla="*/ 1547813 h 1547812"/>
                <a:gd name="connsiteX2" fmla="*/ 0 w 833437"/>
                <a:gd name="connsiteY2" fmla="*/ 357188 h 1547812"/>
                <a:gd name="connsiteX3" fmla="*/ 111125 w 833437"/>
                <a:gd name="connsiteY3" fmla="*/ 238125 h 1547812"/>
                <a:gd name="connsiteX4" fmla="*/ 706438 w 833437"/>
                <a:gd name="connsiteY4" fmla="*/ 0 h 1547812"/>
                <a:gd name="connsiteX5" fmla="*/ 714375 w 833437"/>
                <a:gd name="connsiteY5" fmla="*/ 0 h 1547812"/>
                <a:gd name="connsiteX6" fmla="*/ 833438 w 833437"/>
                <a:gd name="connsiteY6" fmla="*/ 119062 h 1547812"/>
                <a:gd name="connsiteX7" fmla="*/ 833438 w 833437"/>
                <a:gd name="connsiteY7" fmla="*/ 1547813 h 1547812"/>
                <a:gd name="connsiteX8" fmla="*/ 79375 w 833437"/>
                <a:gd name="connsiteY8" fmla="*/ 1468438 h 1547812"/>
                <a:gd name="connsiteX9" fmla="*/ 754063 w 833437"/>
                <a:gd name="connsiteY9" fmla="*/ 1468438 h 1547812"/>
                <a:gd name="connsiteX10" fmla="*/ 754063 w 833437"/>
                <a:gd name="connsiteY10" fmla="*/ 119062 h 1547812"/>
                <a:gd name="connsiteX11" fmla="*/ 718344 w 833437"/>
                <a:gd name="connsiteY11" fmla="*/ 79375 h 1547812"/>
                <a:gd name="connsiteX12" fmla="*/ 123031 w 833437"/>
                <a:gd name="connsiteY12" fmla="*/ 317500 h 1547812"/>
                <a:gd name="connsiteX13" fmla="*/ 119063 w 833437"/>
                <a:gd name="connsiteY13" fmla="*/ 317500 h 1547812"/>
                <a:gd name="connsiteX14" fmla="*/ 79375 w 833437"/>
                <a:gd name="connsiteY14" fmla="*/ 357188 h 1547812"/>
                <a:gd name="connsiteX15" fmla="*/ 79375 w 833437"/>
                <a:gd name="connsiteY15" fmla="*/ 1468438 h 154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3437" h="1547812">
                  <a:moveTo>
                    <a:pt x="833438" y="1547813"/>
                  </a:moveTo>
                  <a:lnTo>
                    <a:pt x="0" y="1547813"/>
                  </a:lnTo>
                  <a:lnTo>
                    <a:pt x="0" y="357188"/>
                  </a:lnTo>
                  <a:cubicBezTo>
                    <a:pt x="0" y="293688"/>
                    <a:pt x="47625" y="242094"/>
                    <a:pt x="111125" y="238125"/>
                  </a:cubicBezTo>
                  <a:lnTo>
                    <a:pt x="706438" y="0"/>
                  </a:lnTo>
                  <a:lnTo>
                    <a:pt x="714375" y="0"/>
                  </a:lnTo>
                  <a:cubicBezTo>
                    <a:pt x="781844" y="0"/>
                    <a:pt x="833438" y="51594"/>
                    <a:pt x="833438" y="119062"/>
                  </a:cubicBezTo>
                  <a:lnTo>
                    <a:pt x="833438" y="1547813"/>
                  </a:lnTo>
                  <a:close/>
                  <a:moveTo>
                    <a:pt x="79375" y="1468438"/>
                  </a:moveTo>
                  <a:lnTo>
                    <a:pt x="754063" y="1468438"/>
                  </a:lnTo>
                  <a:lnTo>
                    <a:pt x="754063" y="119062"/>
                  </a:lnTo>
                  <a:cubicBezTo>
                    <a:pt x="754063" y="99219"/>
                    <a:pt x="738187" y="83344"/>
                    <a:pt x="718344" y="79375"/>
                  </a:cubicBezTo>
                  <a:lnTo>
                    <a:pt x="123031" y="317500"/>
                  </a:lnTo>
                  <a:lnTo>
                    <a:pt x="119063" y="317500"/>
                  </a:lnTo>
                  <a:cubicBezTo>
                    <a:pt x="95250" y="317500"/>
                    <a:pt x="79375" y="333375"/>
                    <a:pt x="79375" y="357188"/>
                  </a:cubicBezTo>
                  <a:lnTo>
                    <a:pt x="79375" y="1468438"/>
                  </a:lnTo>
                  <a:close/>
                </a:path>
              </a:pathLst>
            </a:custGeom>
            <a:solidFill>
              <a:srgbClr val="0937BE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5627687" y="3071812"/>
              <a:ext cx="1143000" cy="1111249"/>
            </a:xfrm>
            <a:custGeom>
              <a:avLst/>
              <a:gdLst>
                <a:gd name="connsiteX0" fmla="*/ 1143000 w 1143000"/>
                <a:gd name="connsiteY0" fmla="*/ 1111250 h 1111249"/>
                <a:gd name="connsiteX1" fmla="*/ 547688 w 1143000"/>
                <a:gd name="connsiteY1" fmla="*/ 1111250 h 1111249"/>
                <a:gd name="connsiteX2" fmla="*/ 547688 w 1143000"/>
                <a:gd name="connsiteY2" fmla="*/ 238125 h 1111249"/>
                <a:gd name="connsiteX3" fmla="*/ 666750 w 1143000"/>
                <a:gd name="connsiteY3" fmla="*/ 119063 h 1111249"/>
                <a:gd name="connsiteX4" fmla="*/ 674688 w 1143000"/>
                <a:gd name="connsiteY4" fmla="*/ 119063 h 1111249"/>
                <a:gd name="connsiteX5" fmla="*/ 1027906 w 1143000"/>
                <a:gd name="connsiteY5" fmla="*/ 198437 h 1111249"/>
                <a:gd name="connsiteX6" fmla="*/ 1143000 w 1143000"/>
                <a:gd name="connsiteY6" fmla="*/ 317500 h 1111249"/>
                <a:gd name="connsiteX7" fmla="*/ 1143000 w 1143000"/>
                <a:gd name="connsiteY7" fmla="*/ 1111250 h 1111249"/>
                <a:gd name="connsiteX8" fmla="*/ 627063 w 1143000"/>
                <a:gd name="connsiteY8" fmla="*/ 1031875 h 1111249"/>
                <a:gd name="connsiteX9" fmla="*/ 1063625 w 1143000"/>
                <a:gd name="connsiteY9" fmla="*/ 1031875 h 1111249"/>
                <a:gd name="connsiteX10" fmla="*/ 1063625 w 1143000"/>
                <a:gd name="connsiteY10" fmla="*/ 317500 h 1111249"/>
                <a:gd name="connsiteX11" fmla="*/ 1023938 w 1143000"/>
                <a:gd name="connsiteY11" fmla="*/ 277813 h 1111249"/>
                <a:gd name="connsiteX12" fmla="*/ 1016000 w 1143000"/>
                <a:gd name="connsiteY12" fmla="*/ 277813 h 1111249"/>
                <a:gd name="connsiteX13" fmla="*/ 662781 w 1143000"/>
                <a:gd name="connsiteY13" fmla="*/ 198437 h 1111249"/>
                <a:gd name="connsiteX14" fmla="*/ 627063 w 1143000"/>
                <a:gd name="connsiteY14" fmla="*/ 238125 h 1111249"/>
                <a:gd name="connsiteX15" fmla="*/ 627063 w 1143000"/>
                <a:gd name="connsiteY15" fmla="*/ 1031875 h 1111249"/>
                <a:gd name="connsiteX16" fmla="*/ 396875 w 1143000"/>
                <a:gd name="connsiteY16" fmla="*/ 1111250 h 1111249"/>
                <a:gd name="connsiteX17" fmla="*/ 0 w 1143000"/>
                <a:gd name="connsiteY17" fmla="*/ 1111250 h 1111249"/>
                <a:gd name="connsiteX18" fmla="*/ 0 w 1143000"/>
                <a:gd name="connsiteY18" fmla="*/ 635000 h 1111249"/>
                <a:gd name="connsiteX19" fmla="*/ 79375 w 1143000"/>
                <a:gd name="connsiteY19" fmla="*/ 555625 h 1111249"/>
                <a:gd name="connsiteX20" fmla="*/ 317500 w 1143000"/>
                <a:gd name="connsiteY20" fmla="*/ 555625 h 1111249"/>
                <a:gd name="connsiteX21" fmla="*/ 396875 w 1143000"/>
                <a:gd name="connsiteY21" fmla="*/ 635000 h 1111249"/>
                <a:gd name="connsiteX22" fmla="*/ 396875 w 1143000"/>
                <a:gd name="connsiteY22" fmla="*/ 1111250 h 1111249"/>
                <a:gd name="connsiteX23" fmla="*/ 79375 w 1143000"/>
                <a:gd name="connsiteY23" fmla="*/ 1031875 h 1111249"/>
                <a:gd name="connsiteX24" fmla="*/ 317500 w 1143000"/>
                <a:gd name="connsiteY24" fmla="*/ 1031875 h 1111249"/>
                <a:gd name="connsiteX25" fmla="*/ 317500 w 1143000"/>
                <a:gd name="connsiteY25" fmla="*/ 635000 h 1111249"/>
                <a:gd name="connsiteX26" fmla="*/ 79375 w 1143000"/>
                <a:gd name="connsiteY26" fmla="*/ 635000 h 1111249"/>
                <a:gd name="connsiteX27" fmla="*/ 79375 w 1143000"/>
                <a:gd name="connsiteY27" fmla="*/ 1031875 h 1111249"/>
                <a:gd name="connsiteX28" fmla="*/ 31750 w 1143000"/>
                <a:gd name="connsiteY28" fmla="*/ 0 h 1111249"/>
                <a:gd name="connsiteX29" fmla="*/ 349250 w 1143000"/>
                <a:gd name="connsiteY29" fmla="*/ 0 h 1111249"/>
                <a:gd name="connsiteX30" fmla="*/ 349250 w 1143000"/>
                <a:gd name="connsiteY30" fmla="*/ 79375 h 1111249"/>
                <a:gd name="connsiteX31" fmla="*/ 31750 w 1143000"/>
                <a:gd name="connsiteY31" fmla="*/ 79375 h 1111249"/>
                <a:gd name="connsiteX32" fmla="*/ 31750 w 1143000"/>
                <a:gd name="connsiteY32" fmla="*/ 238125 h 1111249"/>
                <a:gd name="connsiteX33" fmla="*/ 349250 w 1143000"/>
                <a:gd name="connsiteY33" fmla="*/ 238125 h 1111249"/>
                <a:gd name="connsiteX34" fmla="*/ 349250 w 1143000"/>
                <a:gd name="connsiteY34" fmla="*/ 317500 h 1111249"/>
                <a:gd name="connsiteX35" fmla="*/ 31750 w 1143000"/>
                <a:gd name="connsiteY35" fmla="*/ 317500 h 111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43000" h="1111249">
                  <a:moveTo>
                    <a:pt x="1143000" y="1111250"/>
                  </a:moveTo>
                  <a:lnTo>
                    <a:pt x="547688" y="1111250"/>
                  </a:lnTo>
                  <a:lnTo>
                    <a:pt x="547688" y="238125"/>
                  </a:lnTo>
                  <a:cubicBezTo>
                    <a:pt x="547688" y="170656"/>
                    <a:pt x="599281" y="119063"/>
                    <a:pt x="666750" y="119063"/>
                  </a:cubicBezTo>
                  <a:lnTo>
                    <a:pt x="674688" y="119063"/>
                  </a:lnTo>
                  <a:lnTo>
                    <a:pt x="1027906" y="198437"/>
                  </a:lnTo>
                  <a:cubicBezTo>
                    <a:pt x="1091406" y="202406"/>
                    <a:pt x="1143000" y="254000"/>
                    <a:pt x="1143000" y="317500"/>
                  </a:cubicBezTo>
                  <a:lnTo>
                    <a:pt x="1143000" y="1111250"/>
                  </a:lnTo>
                  <a:close/>
                  <a:moveTo>
                    <a:pt x="627063" y="1031875"/>
                  </a:moveTo>
                  <a:lnTo>
                    <a:pt x="1063625" y="1031875"/>
                  </a:lnTo>
                  <a:lnTo>
                    <a:pt x="1063625" y="317500"/>
                  </a:lnTo>
                  <a:cubicBezTo>
                    <a:pt x="1063625" y="293688"/>
                    <a:pt x="1047750" y="277813"/>
                    <a:pt x="1023938" y="277813"/>
                  </a:cubicBezTo>
                  <a:lnTo>
                    <a:pt x="1016000" y="277813"/>
                  </a:lnTo>
                  <a:lnTo>
                    <a:pt x="662781" y="198437"/>
                  </a:lnTo>
                  <a:cubicBezTo>
                    <a:pt x="642937" y="198437"/>
                    <a:pt x="627063" y="218281"/>
                    <a:pt x="627063" y="238125"/>
                  </a:cubicBezTo>
                  <a:lnTo>
                    <a:pt x="627063" y="1031875"/>
                  </a:lnTo>
                  <a:close/>
                  <a:moveTo>
                    <a:pt x="396875" y="1111250"/>
                  </a:moveTo>
                  <a:lnTo>
                    <a:pt x="0" y="1111250"/>
                  </a:lnTo>
                  <a:lnTo>
                    <a:pt x="0" y="635000"/>
                  </a:lnTo>
                  <a:cubicBezTo>
                    <a:pt x="0" y="591344"/>
                    <a:pt x="35719" y="555625"/>
                    <a:pt x="79375" y="555625"/>
                  </a:cubicBezTo>
                  <a:lnTo>
                    <a:pt x="317500" y="555625"/>
                  </a:lnTo>
                  <a:cubicBezTo>
                    <a:pt x="361156" y="555625"/>
                    <a:pt x="396875" y="591344"/>
                    <a:pt x="396875" y="635000"/>
                  </a:cubicBezTo>
                  <a:lnTo>
                    <a:pt x="396875" y="1111250"/>
                  </a:lnTo>
                  <a:close/>
                  <a:moveTo>
                    <a:pt x="79375" y="1031875"/>
                  </a:moveTo>
                  <a:lnTo>
                    <a:pt x="317500" y="1031875"/>
                  </a:lnTo>
                  <a:lnTo>
                    <a:pt x="317500" y="635000"/>
                  </a:lnTo>
                  <a:lnTo>
                    <a:pt x="79375" y="635000"/>
                  </a:lnTo>
                  <a:lnTo>
                    <a:pt x="79375" y="1031875"/>
                  </a:lnTo>
                  <a:close/>
                  <a:moveTo>
                    <a:pt x="31750" y="0"/>
                  </a:moveTo>
                  <a:lnTo>
                    <a:pt x="349250" y="0"/>
                  </a:lnTo>
                  <a:lnTo>
                    <a:pt x="349250" y="79375"/>
                  </a:lnTo>
                  <a:lnTo>
                    <a:pt x="31750" y="79375"/>
                  </a:lnTo>
                  <a:close/>
                  <a:moveTo>
                    <a:pt x="31750" y="238125"/>
                  </a:moveTo>
                  <a:lnTo>
                    <a:pt x="349250" y="238125"/>
                  </a:lnTo>
                  <a:lnTo>
                    <a:pt x="349250" y="317500"/>
                  </a:lnTo>
                  <a:lnTo>
                    <a:pt x="31750" y="317500"/>
                  </a:lnTo>
                  <a:close/>
                </a:path>
              </a:pathLst>
            </a:custGeom>
            <a:solidFill>
              <a:srgbClr val="0937BE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6373812" y="3548062"/>
              <a:ext cx="198437" cy="317500"/>
            </a:xfrm>
            <a:custGeom>
              <a:avLst/>
              <a:gdLst>
                <a:gd name="connsiteX0" fmla="*/ 0 w 198437"/>
                <a:gd name="connsiteY0" fmla="*/ 0 h 317500"/>
                <a:gd name="connsiteX1" fmla="*/ 198438 w 198437"/>
                <a:gd name="connsiteY1" fmla="*/ 0 h 317500"/>
                <a:gd name="connsiteX2" fmla="*/ 198438 w 198437"/>
                <a:gd name="connsiteY2" fmla="*/ 79375 h 317500"/>
                <a:gd name="connsiteX3" fmla="*/ 0 w 198437"/>
                <a:gd name="connsiteY3" fmla="*/ 79375 h 317500"/>
                <a:gd name="connsiteX4" fmla="*/ 0 w 198437"/>
                <a:gd name="connsiteY4" fmla="*/ 238125 h 317500"/>
                <a:gd name="connsiteX5" fmla="*/ 198438 w 198437"/>
                <a:gd name="connsiteY5" fmla="*/ 238125 h 317500"/>
                <a:gd name="connsiteX6" fmla="*/ 198438 w 198437"/>
                <a:gd name="connsiteY6" fmla="*/ 317500 h 317500"/>
                <a:gd name="connsiteX7" fmla="*/ 0 w 198437"/>
                <a:gd name="connsiteY7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437" h="317500">
                  <a:moveTo>
                    <a:pt x="0" y="0"/>
                  </a:moveTo>
                  <a:lnTo>
                    <a:pt x="198438" y="0"/>
                  </a:lnTo>
                  <a:lnTo>
                    <a:pt x="198438" y="79375"/>
                  </a:lnTo>
                  <a:lnTo>
                    <a:pt x="0" y="79375"/>
                  </a:lnTo>
                  <a:close/>
                  <a:moveTo>
                    <a:pt x="0" y="238125"/>
                  </a:moveTo>
                  <a:lnTo>
                    <a:pt x="198438" y="238125"/>
                  </a:lnTo>
                  <a:lnTo>
                    <a:pt x="198438" y="317500"/>
                  </a:lnTo>
                  <a:lnTo>
                    <a:pt x="0" y="317500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1" name="图形 5"/>
          <p:cNvSpPr/>
          <p:nvPr/>
        </p:nvSpPr>
        <p:spPr>
          <a:xfrm>
            <a:off x="2497377" y="2613806"/>
            <a:ext cx="462684" cy="462887"/>
          </a:xfrm>
          <a:custGeom>
            <a:avLst/>
            <a:gdLst>
              <a:gd name="connsiteX0" fmla="*/ 1887617 w 1902738"/>
              <a:gd name="connsiteY0" fmla="*/ 1219319 h 1903571"/>
              <a:gd name="connsiteX1" fmla="*/ 1649254 w 1902738"/>
              <a:gd name="connsiteY1" fmla="*/ 979527 h 1903571"/>
              <a:gd name="connsiteX2" fmla="*/ 1576857 w 1902738"/>
              <a:gd name="connsiteY2" fmla="*/ 978582 h 1903571"/>
              <a:gd name="connsiteX3" fmla="*/ 1575911 w 1902738"/>
              <a:gd name="connsiteY3" fmla="*/ 979527 h 1903571"/>
              <a:gd name="connsiteX4" fmla="*/ 981075 w 1902738"/>
              <a:gd name="connsiteY4" fmla="*/ 1577578 h 1903571"/>
              <a:gd name="connsiteX5" fmla="*/ 965954 w 1902738"/>
              <a:gd name="connsiteY5" fmla="*/ 1614488 h 1903571"/>
              <a:gd name="connsiteX6" fmla="*/ 965954 w 1902738"/>
              <a:gd name="connsiteY6" fmla="*/ 1851422 h 1903571"/>
              <a:gd name="connsiteX7" fmla="*/ 1017746 w 1902738"/>
              <a:gd name="connsiteY7" fmla="*/ 1903571 h 1903571"/>
              <a:gd name="connsiteX8" fmla="*/ 1255276 w 1902738"/>
              <a:gd name="connsiteY8" fmla="*/ 1903571 h 1903571"/>
              <a:gd name="connsiteX9" fmla="*/ 1292066 w 1902738"/>
              <a:gd name="connsiteY9" fmla="*/ 1888450 h 1903571"/>
              <a:gd name="connsiteX10" fmla="*/ 1648301 w 1902738"/>
              <a:gd name="connsiteY10" fmla="*/ 1530072 h 1903571"/>
              <a:gd name="connsiteX11" fmla="*/ 1663422 w 1902738"/>
              <a:gd name="connsiteY11" fmla="*/ 1493163 h 1903571"/>
              <a:gd name="connsiteX12" fmla="*/ 1611560 w 1902738"/>
              <a:gd name="connsiteY12" fmla="*/ 1441203 h 1903571"/>
              <a:gd name="connsiteX13" fmla="*/ 1574959 w 1902738"/>
              <a:gd name="connsiteY13" fmla="*/ 1456254 h 1903571"/>
              <a:gd name="connsiteX14" fmla="*/ 1235869 w 1902738"/>
              <a:gd name="connsiteY14" fmla="*/ 1799273 h 1903571"/>
              <a:gd name="connsiteX15" fmla="*/ 1069658 w 1902738"/>
              <a:gd name="connsiteY15" fmla="*/ 1800939 h 1903571"/>
              <a:gd name="connsiteX16" fmla="*/ 1068229 w 1902738"/>
              <a:gd name="connsiteY16" fmla="*/ 1637586 h 1903571"/>
              <a:gd name="connsiteX17" fmla="*/ 1611392 w 1902738"/>
              <a:gd name="connsiteY17" fmla="*/ 1089065 h 1903571"/>
              <a:gd name="connsiteX18" fmla="*/ 1778794 w 1902738"/>
              <a:gd name="connsiteY18" fmla="*/ 1255157 h 1903571"/>
              <a:gd name="connsiteX19" fmla="*/ 1733312 w 1902738"/>
              <a:gd name="connsiteY19" fmla="*/ 1303020 h 1903571"/>
              <a:gd name="connsiteX20" fmla="*/ 1649968 w 1902738"/>
              <a:gd name="connsiteY20" fmla="*/ 1219319 h 1903571"/>
              <a:gd name="connsiteX21" fmla="*/ 1577570 w 1902738"/>
              <a:gd name="connsiteY21" fmla="*/ 1218494 h 1903571"/>
              <a:gd name="connsiteX22" fmla="*/ 1576745 w 1902738"/>
              <a:gd name="connsiteY22" fmla="*/ 1219319 h 1903571"/>
              <a:gd name="connsiteX23" fmla="*/ 1561505 w 1902738"/>
              <a:gd name="connsiteY23" fmla="*/ 1256229 h 1903571"/>
              <a:gd name="connsiteX24" fmla="*/ 1576745 w 1902738"/>
              <a:gd name="connsiteY24" fmla="*/ 1293138 h 1903571"/>
              <a:gd name="connsiteX25" fmla="*/ 1695450 w 1902738"/>
              <a:gd name="connsiteY25" fmla="*/ 1412439 h 1903571"/>
              <a:gd name="connsiteX26" fmla="*/ 1768018 w 1902738"/>
              <a:gd name="connsiteY26" fmla="*/ 1413214 h 1903571"/>
              <a:gd name="connsiteX27" fmla="*/ 1768793 w 1902738"/>
              <a:gd name="connsiteY27" fmla="*/ 1412439 h 1903571"/>
              <a:gd name="connsiteX28" fmla="*/ 1887498 w 1902738"/>
              <a:gd name="connsiteY28" fmla="*/ 1293138 h 1903571"/>
              <a:gd name="connsiteX29" fmla="*/ 1902738 w 1902738"/>
              <a:gd name="connsiteY29" fmla="*/ 1256228 h 1903571"/>
              <a:gd name="connsiteX30" fmla="*/ 1887498 w 1902738"/>
              <a:gd name="connsiteY30" fmla="*/ 1219319 h 1903571"/>
              <a:gd name="connsiteX31" fmla="*/ 1605201 w 1902738"/>
              <a:gd name="connsiteY31" fmla="*/ 677704 h 1903571"/>
              <a:gd name="connsiteX32" fmla="*/ 1605201 w 1902738"/>
              <a:gd name="connsiteY32" fmla="*/ 534591 h 1903571"/>
              <a:gd name="connsiteX33" fmla="*/ 1602700 w 1902738"/>
              <a:gd name="connsiteY33" fmla="*/ 520541 h 1903571"/>
              <a:gd name="connsiteX34" fmla="*/ 1599962 w 1902738"/>
              <a:gd name="connsiteY34" fmla="*/ 511135 h 1903571"/>
              <a:gd name="connsiteX35" fmla="*/ 1594366 w 1902738"/>
              <a:gd name="connsiteY35" fmla="*/ 501968 h 1903571"/>
              <a:gd name="connsiteX36" fmla="*/ 1588056 w 1902738"/>
              <a:gd name="connsiteY36" fmla="*/ 493514 h 1903571"/>
              <a:gd name="connsiteX37" fmla="*/ 1585317 w 1902738"/>
              <a:gd name="connsiteY37" fmla="*/ 490538 h 1903571"/>
              <a:gd name="connsiteX38" fmla="*/ 1576983 w 1902738"/>
              <a:gd name="connsiteY38" fmla="*/ 484703 h 1903571"/>
              <a:gd name="connsiteX39" fmla="*/ 1554361 w 1902738"/>
              <a:gd name="connsiteY39" fmla="*/ 475893 h 1903571"/>
              <a:gd name="connsiteX40" fmla="*/ 1543884 w 1902738"/>
              <a:gd name="connsiteY40" fmla="*/ 474345 h 1903571"/>
              <a:gd name="connsiteX41" fmla="*/ 1179909 w 1902738"/>
              <a:gd name="connsiteY41" fmla="*/ 474345 h 1903571"/>
              <a:gd name="connsiteX42" fmla="*/ 1118473 w 1902738"/>
              <a:gd name="connsiteY42" fmla="*/ 536019 h 1903571"/>
              <a:gd name="connsiteX43" fmla="*/ 1179909 w 1902738"/>
              <a:gd name="connsiteY43" fmla="*/ 597932 h 1903571"/>
              <a:gd name="connsiteX44" fmla="*/ 1406128 w 1902738"/>
              <a:gd name="connsiteY44" fmla="*/ 597932 h 1903571"/>
              <a:gd name="connsiteX45" fmla="*/ 994172 w 1902738"/>
              <a:gd name="connsiteY45" fmla="*/ 1058108 h 1903571"/>
              <a:gd name="connsiteX46" fmla="*/ 630079 w 1902738"/>
              <a:gd name="connsiteY46" fmla="*/ 719257 h 1903571"/>
              <a:gd name="connsiteX47" fmla="*/ 285274 w 1902738"/>
              <a:gd name="connsiteY47" fmla="*/ 1104662 h 1903571"/>
              <a:gd name="connsiteX48" fmla="*/ 289568 w 1902738"/>
              <a:gd name="connsiteY48" fmla="*/ 1191608 h 1903571"/>
              <a:gd name="connsiteX49" fmla="*/ 289798 w 1902738"/>
              <a:gd name="connsiteY49" fmla="*/ 1191816 h 1903571"/>
              <a:gd name="connsiteX50" fmla="*/ 375926 w 1902738"/>
              <a:gd name="connsiteY50" fmla="*/ 1188034 h 1903571"/>
              <a:gd name="connsiteX51" fmla="*/ 376595 w 1902738"/>
              <a:gd name="connsiteY51" fmla="*/ 1187291 h 1903571"/>
              <a:gd name="connsiteX52" fmla="*/ 638056 w 1902738"/>
              <a:gd name="connsiteY52" fmla="*/ 894993 h 1903571"/>
              <a:gd name="connsiteX53" fmla="*/ 1002030 w 1902738"/>
              <a:gd name="connsiteY53" fmla="*/ 1233845 h 1903571"/>
              <a:gd name="connsiteX54" fmla="*/ 1482447 w 1902738"/>
              <a:gd name="connsiteY54" fmla="*/ 696873 h 1903571"/>
              <a:gd name="connsiteX55" fmla="*/ 1482447 w 1902738"/>
              <a:gd name="connsiteY55" fmla="*/ 802481 h 1903571"/>
              <a:gd name="connsiteX56" fmla="*/ 1605082 w 1902738"/>
              <a:gd name="connsiteY56" fmla="*/ 677704 h 1903571"/>
              <a:gd name="connsiteX57" fmla="*/ 122634 w 1902738"/>
              <a:gd name="connsiteY57" fmla="*/ 1688068 h 1903571"/>
              <a:gd name="connsiteX58" fmla="*/ 122634 w 1902738"/>
              <a:gd name="connsiteY58" fmla="*/ 197287 h 1903571"/>
              <a:gd name="connsiteX59" fmla="*/ 196096 w 1902738"/>
              <a:gd name="connsiteY59" fmla="*/ 123468 h 1903571"/>
              <a:gd name="connsiteX60" fmla="*/ 1678424 w 1902738"/>
              <a:gd name="connsiteY60" fmla="*/ 123468 h 1903571"/>
              <a:gd name="connsiteX61" fmla="*/ 1752005 w 1902738"/>
              <a:gd name="connsiteY61" fmla="*/ 197287 h 1903571"/>
              <a:gd name="connsiteX62" fmla="*/ 1752005 w 1902738"/>
              <a:gd name="connsiteY62" fmla="*/ 716756 h 1903571"/>
              <a:gd name="connsiteX63" fmla="*/ 1874639 w 1902738"/>
              <a:gd name="connsiteY63" fmla="*/ 838914 h 1903571"/>
              <a:gd name="connsiteX64" fmla="*/ 1874639 w 1902738"/>
              <a:gd name="connsiteY64" fmla="*/ 197168 h 1903571"/>
              <a:gd name="connsiteX65" fmla="*/ 1678543 w 1902738"/>
              <a:gd name="connsiteY65" fmla="*/ 0 h 1903571"/>
              <a:gd name="connsiteX66" fmla="*/ 196215 w 1902738"/>
              <a:gd name="connsiteY66" fmla="*/ 0 h 1903571"/>
              <a:gd name="connsiteX67" fmla="*/ 0 w 1902738"/>
              <a:gd name="connsiteY67" fmla="*/ 197287 h 1903571"/>
              <a:gd name="connsiteX68" fmla="*/ 0 w 1902738"/>
              <a:gd name="connsiteY68" fmla="*/ 1688068 h 1903571"/>
              <a:gd name="connsiteX69" fmla="*/ 196215 w 1902738"/>
              <a:gd name="connsiteY69" fmla="*/ 1885355 h 1903571"/>
              <a:gd name="connsiteX70" fmla="*/ 637461 w 1902738"/>
              <a:gd name="connsiteY70" fmla="*/ 1885355 h 1903571"/>
              <a:gd name="connsiteX71" fmla="*/ 637461 w 1902738"/>
              <a:gd name="connsiteY71" fmla="*/ 1761887 h 1903571"/>
              <a:gd name="connsiteX72" fmla="*/ 196215 w 1902738"/>
              <a:gd name="connsiteY72" fmla="*/ 1761887 h 1903571"/>
              <a:gd name="connsiteX73" fmla="*/ 122753 w 1902738"/>
              <a:gd name="connsiteY73" fmla="*/ 1688068 h 190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902738" h="1903571">
                <a:moveTo>
                  <a:pt x="1887617" y="1219319"/>
                </a:moveTo>
                <a:lnTo>
                  <a:pt x="1649254" y="979527"/>
                </a:lnTo>
                <a:cubicBezTo>
                  <a:pt x="1629523" y="959274"/>
                  <a:pt x="1597110" y="958851"/>
                  <a:pt x="1576857" y="978582"/>
                </a:cubicBezTo>
                <a:cubicBezTo>
                  <a:pt x="1576538" y="978893"/>
                  <a:pt x="1576222" y="979208"/>
                  <a:pt x="1575911" y="979527"/>
                </a:cubicBezTo>
                <a:lnTo>
                  <a:pt x="981075" y="1577578"/>
                </a:lnTo>
                <a:cubicBezTo>
                  <a:pt x="971365" y="1587406"/>
                  <a:pt x="965930" y="1600672"/>
                  <a:pt x="965954" y="1614488"/>
                </a:cubicBezTo>
                <a:lnTo>
                  <a:pt x="965954" y="1851422"/>
                </a:lnTo>
                <a:cubicBezTo>
                  <a:pt x="965954" y="1880235"/>
                  <a:pt x="989171" y="1903571"/>
                  <a:pt x="1017746" y="1903571"/>
                </a:cubicBezTo>
                <a:lnTo>
                  <a:pt x="1255276" y="1903571"/>
                </a:lnTo>
                <a:cubicBezTo>
                  <a:pt x="1269066" y="1903642"/>
                  <a:pt x="1282312" y="1898198"/>
                  <a:pt x="1292066" y="1888450"/>
                </a:cubicBezTo>
                <a:lnTo>
                  <a:pt x="1648301" y="1530072"/>
                </a:lnTo>
                <a:cubicBezTo>
                  <a:pt x="1658056" y="1520274"/>
                  <a:pt x="1663498" y="1506989"/>
                  <a:pt x="1663422" y="1493163"/>
                </a:cubicBezTo>
                <a:cubicBezTo>
                  <a:pt x="1663449" y="1464493"/>
                  <a:pt x="1640229" y="1441230"/>
                  <a:pt x="1611560" y="1441203"/>
                </a:cubicBezTo>
                <a:cubicBezTo>
                  <a:pt x="1597851" y="1441190"/>
                  <a:pt x="1584693" y="1446601"/>
                  <a:pt x="1574959" y="1456254"/>
                </a:cubicBezTo>
                <a:lnTo>
                  <a:pt x="1235869" y="1799273"/>
                </a:lnTo>
                <a:lnTo>
                  <a:pt x="1069658" y="1800939"/>
                </a:lnTo>
                <a:lnTo>
                  <a:pt x="1068229" y="1637586"/>
                </a:lnTo>
                <a:lnTo>
                  <a:pt x="1611392" y="1089065"/>
                </a:lnTo>
                <a:lnTo>
                  <a:pt x="1778794" y="1255157"/>
                </a:lnTo>
                <a:lnTo>
                  <a:pt x="1733312" y="1303020"/>
                </a:lnTo>
                <a:lnTo>
                  <a:pt x="1649968" y="1219319"/>
                </a:lnTo>
                <a:cubicBezTo>
                  <a:pt x="1630204" y="1199099"/>
                  <a:pt x="1597790" y="1198730"/>
                  <a:pt x="1577570" y="1218494"/>
                </a:cubicBezTo>
                <a:cubicBezTo>
                  <a:pt x="1577291" y="1218766"/>
                  <a:pt x="1577017" y="1219041"/>
                  <a:pt x="1576745" y="1219319"/>
                </a:cubicBezTo>
                <a:cubicBezTo>
                  <a:pt x="1566947" y="1229098"/>
                  <a:pt x="1561460" y="1242385"/>
                  <a:pt x="1561505" y="1256229"/>
                </a:cubicBezTo>
                <a:cubicBezTo>
                  <a:pt x="1561505" y="1270159"/>
                  <a:pt x="1566863" y="1283256"/>
                  <a:pt x="1576745" y="1293138"/>
                </a:cubicBezTo>
                <a:lnTo>
                  <a:pt x="1695450" y="1412439"/>
                </a:lnTo>
                <a:cubicBezTo>
                  <a:pt x="1715275" y="1432692"/>
                  <a:pt x="1747765" y="1433038"/>
                  <a:pt x="1768018" y="1413214"/>
                </a:cubicBezTo>
                <a:cubicBezTo>
                  <a:pt x="1768279" y="1412958"/>
                  <a:pt x="1768537" y="1412700"/>
                  <a:pt x="1768793" y="1412439"/>
                </a:cubicBezTo>
                <a:lnTo>
                  <a:pt x="1887498" y="1293138"/>
                </a:lnTo>
                <a:cubicBezTo>
                  <a:pt x="1897296" y="1283359"/>
                  <a:pt x="1902782" y="1270071"/>
                  <a:pt x="1902738" y="1256228"/>
                </a:cubicBezTo>
                <a:cubicBezTo>
                  <a:pt x="1902782" y="1242385"/>
                  <a:pt x="1897296" y="1229098"/>
                  <a:pt x="1887498" y="1219319"/>
                </a:cubicBezTo>
                <a:close/>
                <a:moveTo>
                  <a:pt x="1605201" y="677704"/>
                </a:moveTo>
                <a:lnTo>
                  <a:pt x="1605201" y="534591"/>
                </a:lnTo>
                <a:cubicBezTo>
                  <a:pt x="1604963" y="529233"/>
                  <a:pt x="1603891" y="525066"/>
                  <a:pt x="1602700" y="520541"/>
                </a:cubicBezTo>
                <a:cubicBezTo>
                  <a:pt x="1602165" y="517308"/>
                  <a:pt x="1601246" y="514151"/>
                  <a:pt x="1599962" y="511135"/>
                </a:cubicBezTo>
                <a:cubicBezTo>
                  <a:pt x="1598176" y="506968"/>
                  <a:pt x="1595914" y="503992"/>
                  <a:pt x="1594366" y="501968"/>
                </a:cubicBezTo>
                <a:cubicBezTo>
                  <a:pt x="1590437" y="495776"/>
                  <a:pt x="1588651" y="493514"/>
                  <a:pt x="1588056" y="493514"/>
                </a:cubicBezTo>
                <a:lnTo>
                  <a:pt x="1585317" y="490538"/>
                </a:lnTo>
                <a:cubicBezTo>
                  <a:pt x="1582818" y="488222"/>
                  <a:pt x="1580014" y="486259"/>
                  <a:pt x="1576983" y="484703"/>
                </a:cubicBezTo>
                <a:cubicBezTo>
                  <a:pt x="1570302" y="479913"/>
                  <a:pt x="1562522" y="476883"/>
                  <a:pt x="1554361" y="475893"/>
                </a:cubicBezTo>
                <a:cubicBezTo>
                  <a:pt x="1552694" y="475417"/>
                  <a:pt x="1548765" y="474345"/>
                  <a:pt x="1543884" y="474345"/>
                </a:cubicBezTo>
                <a:lnTo>
                  <a:pt x="1179909" y="474345"/>
                </a:lnTo>
                <a:cubicBezTo>
                  <a:pt x="1145941" y="474476"/>
                  <a:pt x="1118473" y="502050"/>
                  <a:pt x="1118473" y="536019"/>
                </a:cubicBezTo>
                <a:cubicBezTo>
                  <a:pt x="1118473" y="570190"/>
                  <a:pt x="1145977" y="597932"/>
                  <a:pt x="1179909" y="597932"/>
                </a:cubicBezTo>
                <a:lnTo>
                  <a:pt x="1406128" y="597932"/>
                </a:lnTo>
                <a:lnTo>
                  <a:pt x="994172" y="1058108"/>
                </a:lnTo>
                <a:lnTo>
                  <a:pt x="630079" y="719257"/>
                </a:lnTo>
                <a:lnTo>
                  <a:pt x="285274" y="1104662"/>
                </a:lnTo>
                <a:cubicBezTo>
                  <a:pt x="262450" y="1129857"/>
                  <a:pt x="264373" y="1168785"/>
                  <a:pt x="289568" y="1191608"/>
                </a:cubicBezTo>
                <a:cubicBezTo>
                  <a:pt x="289645" y="1191678"/>
                  <a:pt x="289721" y="1191747"/>
                  <a:pt x="289798" y="1191816"/>
                </a:cubicBezTo>
                <a:cubicBezTo>
                  <a:pt x="314626" y="1214555"/>
                  <a:pt x="353186" y="1212862"/>
                  <a:pt x="375926" y="1188034"/>
                </a:cubicBezTo>
                <a:cubicBezTo>
                  <a:pt x="376151" y="1187788"/>
                  <a:pt x="376374" y="1187541"/>
                  <a:pt x="376595" y="1187291"/>
                </a:cubicBezTo>
                <a:lnTo>
                  <a:pt x="638056" y="894993"/>
                </a:lnTo>
                <a:lnTo>
                  <a:pt x="1002030" y="1233845"/>
                </a:lnTo>
                <a:lnTo>
                  <a:pt x="1482447" y="696873"/>
                </a:lnTo>
                <a:lnTo>
                  <a:pt x="1482447" y="802481"/>
                </a:lnTo>
                <a:lnTo>
                  <a:pt x="1605082" y="677704"/>
                </a:lnTo>
                <a:close/>
                <a:moveTo>
                  <a:pt x="122634" y="1688068"/>
                </a:moveTo>
                <a:lnTo>
                  <a:pt x="122634" y="197287"/>
                </a:lnTo>
                <a:cubicBezTo>
                  <a:pt x="122634" y="156657"/>
                  <a:pt x="155467" y="123664"/>
                  <a:pt x="196096" y="123468"/>
                </a:cubicBezTo>
                <a:lnTo>
                  <a:pt x="1678424" y="123468"/>
                </a:lnTo>
                <a:cubicBezTo>
                  <a:pt x="1719100" y="123599"/>
                  <a:pt x="1752005" y="156610"/>
                  <a:pt x="1752005" y="197287"/>
                </a:cubicBezTo>
                <a:lnTo>
                  <a:pt x="1752005" y="716756"/>
                </a:lnTo>
                <a:lnTo>
                  <a:pt x="1874639" y="838914"/>
                </a:lnTo>
                <a:lnTo>
                  <a:pt x="1874639" y="197168"/>
                </a:lnTo>
                <a:cubicBezTo>
                  <a:pt x="1874639" y="88463"/>
                  <a:pt x="1786652" y="0"/>
                  <a:pt x="1678543" y="0"/>
                </a:cubicBezTo>
                <a:lnTo>
                  <a:pt x="196215" y="0"/>
                </a:lnTo>
                <a:cubicBezTo>
                  <a:pt x="87987" y="0"/>
                  <a:pt x="0" y="88463"/>
                  <a:pt x="0" y="197287"/>
                </a:cubicBezTo>
                <a:lnTo>
                  <a:pt x="0" y="1688068"/>
                </a:lnTo>
                <a:cubicBezTo>
                  <a:pt x="0" y="1796891"/>
                  <a:pt x="88106" y="1885355"/>
                  <a:pt x="196215" y="1885355"/>
                </a:cubicBezTo>
                <a:lnTo>
                  <a:pt x="637461" y="1885355"/>
                </a:lnTo>
                <a:lnTo>
                  <a:pt x="637461" y="1761887"/>
                </a:lnTo>
                <a:lnTo>
                  <a:pt x="196215" y="1761887"/>
                </a:lnTo>
                <a:cubicBezTo>
                  <a:pt x="155558" y="1761756"/>
                  <a:pt x="122688" y="1728725"/>
                  <a:pt x="122753" y="1688068"/>
                </a:cubicBezTo>
                <a:close/>
              </a:path>
            </a:pathLst>
          </a:custGeom>
          <a:solidFill>
            <a:srgbClr val="0937BE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62" name="图形 9"/>
          <p:cNvGrpSpPr/>
          <p:nvPr/>
        </p:nvGrpSpPr>
        <p:grpSpPr>
          <a:xfrm>
            <a:off x="2479698" y="3881995"/>
            <a:ext cx="463234" cy="463234"/>
            <a:chOff x="5143500" y="2476500"/>
            <a:chExt cx="1905000" cy="1905000"/>
          </a:xfrm>
          <a:solidFill>
            <a:srgbClr val="0937BE"/>
          </a:solidFill>
        </p:grpSpPr>
        <p:sp>
          <p:nvSpPr>
            <p:cNvPr id="63" name="任意多边形: 形状 62"/>
            <p:cNvSpPr/>
            <p:nvPr/>
          </p:nvSpPr>
          <p:spPr>
            <a:xfrm>
              <a:off x="5212292" y="2529415"/>
              <a:ext cx="1794160" cy="1799168"/>
            </a:xfrm>
            <a:custGeom>
              <a:avLst/>
              <a:gdLst>
                <a:gd name="connsiteX0" fmla="*/ 1164167 w 1794160"/>
                <a:gd name="connsiteY0" fmla="*/ 1428750 h 1799168"/>
                <a:gd name="connsiteX1" fmla="*/ 634998 w 1794160"/>
                <a:gd name="connsiteY1" fmla="*/ 1428750 h 1799168"/>
                <a:gd name="connsiteX2" fmla="*/ 634998 w 1794160"/>
                <a:gd name="connsiteY2" fmla="*/ 1693335 h 1799168"/>
                <a:gd name="connsiteX3" fmla="*/ 158748 w 1794160"/>
                <a:gd name="connsiteY3" fmla="*/ 1693335 h 1799168"/>
                <a:gd name="connsiteX4" fmla="*/ 158748 w 1794160"/>
                <a:gd name="connsiteY4" fmla="*/ 1799168 h 1799168"/>
                <a:gd name="connsiteX5" fmla="*/ 1640415 w 1794160"/>
                <a:gd name="connsiteY5" fmla="*/ 1799168 h 1799168"/>
                <a:gd name="connsiteX6" fmla="*/ 1640415 w 1794160"/>
                <a:gd name="connsiteY6" fmla="*/ 1693333 h 1799168"/>
                <a:gd name="connsiteX7" fmla="*/ 1164165 w 1794160"/>
                <a:gd name="connsiteY7" fmla="*/ 1693333 h 1799168"/>
                <a:gd name="connsiteX8" fmla="*/ 1650999 w 1794160"/>
                <a:gd name="connsiteY8" fmla="*/ 0 h 1799168"/>
                <a:gd name="connsiteX9" fmla="*/ 148166 w 1794160"/>
                <a:gd name="connsiteY9" fmla="*/ 0 h 1799168"/>
                <a:gd name="connsiteX10" fmla="*/ 0 w 1794160"/>
                <a:gd name="connsiteY10" fmla="*/ 148168 h 1799168"/>
                <a:gd name="connsiteX11" fmla="*/ 0 w 1794160"/>
                <a:gd name="connsiteY11" fmla="*/ 1127124 h 1799168"/>
                <a:gd name="connsiteX12" fmla="*/ 148166 w 1794160"/>
                <a:gd name="connsiteY12" fmla="*/ 1275292 h 1799168"/>
                <a:gd name="connsiteX13" fmla="*/ 1645708 w 1794160"/>
                <a:gd name="connsiteY13" fmla="*/ 1275292 h 1799168"/>
                <a:gd name="connsiteX14" fmla="*/ 1793874 w 1794160"/>
                <a:gd name="connsiteY14" fmla="*/ 1127124 h 1799168"/>
                <a:gd name="connsiteX15" fmla="*/ 1793874 w 1794160"/>
                <a:gd name="connsiteY15" fmla="*/ 148170 h 1799168"/>
                <a:gd name="connsiteX16" fmla="*/ 1650999 w 1794160"/>
                <a:gd name="connsiteY16" fmla="*/ 2 h 1799168"/>
                <a:gd name="connsiteX17" fmla="*/ 1698624 w 1794160"/>
                <a:gd name="connsiteY17" fmla="*/ 1121835 h 1799168"/>
                <a:gd name="connsiteX18" fmla="*/ 1651394 w 1794160"/>
                <a:gd name="connsiteY18" fmla="*/ 1169460 h 1799168"/>
                <a:gd name="connsiteX19" fmla="*/ 1650999 w 1794160"/>
                <a:gd name="connsiteY19" fmla="*/ 1169460 h 1799168"/>
                <a:gd name="connsiteX20" fmla="*/ 148166 w 1794160"/>
                <a:gd name="connsiteY20" fmla="*/ 1169460 h 1799168"/>
                <a:gd name="connsiteX21" fmla="*/ 100541 w 1794160"/>
                <a:gd name="connsiteY21" fmla="*/ 1122230 h 1799168"/>
                <a:gd name="connsiteX22" fmla="*/ 100541 w 1794160"/>
                <a:gd name="connsiteY22" fmla="*/ 1121835 h 1799168"/>
                <a:gd name="connsiteX23" fmla="*/ 100541 w 1794160"/>
                <a:gd name="connsiteY23" fmla="*/ 148168 h 1799168"/>
                <a:gd name="connsiteX24" fmla="*/ 147771 w 1794160"/>
                <a:gd name="connsiteY24" fmla="*/ 100543 h 1799168"/>
                <a:gd name="connsiteX25" fmla="*/ 148166 w 1794160"/>
                <a:gd name="connsiteY25" fmla="*/ 100543 h 1799168"/>
                <a:gd name="connsiteX26" fmla="*/ 1645708 w 1794160"/>
                <a:gd name="connsiteY26" fmla="*/ 100543 h 1799168"/>
                <a:gd name="connsiteX27" fmla="*/ 1693333 w 1794160"/>
                <a:gd name="connsiteY27" fmla="*/ 147772 h 1799168"/>
                <a:gd name="connsiteX28" fmla="*/ 1693333 w 1794160"/>
                <a:gd name="connsiteY28" fmla="*/ 148168 h 1799168"/>
                <a:gd name="connsiteX29" fmla="*/ 1693333 w 1794160"/>
                <a:gd name="connsiteY29" fmla="*/ 1121835 h 179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4160" h="1799168">
                  <a:moveTo>
                    <a:pt x="1164167" y="1428750"/>
                  </a:moveTo>
                  <a:lnTo>
                    <a:pt x="634998" y="1428750"/>
                  </a:lnTo>
                  <a:lnTo>
                    <a:pt x="634998" y="1693335"/>
                  </a:lnTo>
                  <a:lnTo>
                    <a:pt x="158748" y="1693335"/>
                  </a:lnTo>
                  <a:lnTo>
                    <a:pt x="158748" y="1799168"/>
                  </a:lnTo>
                  <a:lnTo>
                    <a:pt x="1640415" y="1799168"/>
                  </a:lnTo>
                  <a:lnTo>
                    <a:pt x="1640415" y="1693333"/>
                  </a:lnTo>
                  <a:lnTo>
                    <a:pt x="1164165" y="1693333"/>
                  </a:lnTo>
                  <a:close/>
                  <a:moveTo>
                    <a:pt x="1650999" y="0"/>
                  </a:moveTo>
                  <a:lnTo>
                    <a:pt x="148166" y="0"/>
                  </a:lnTo>
                  <a:cubicBezTo>
                    <a:pt x="68792" y="0"/>
                    <a:pt x="0" y="63501"/>
                    <a:pt x="0" y="148168"/>
                  </a:cubicBezTo>
                  <a:lnTo>
                    <a:pt x="0" y="1127124"/>
                  </a:lnTo>
                  <a:cubicBezTo>
                    <a:pt x="0" y="1206499"/>
                    <a:pt x="68792" y="1275292"/>
                    <a:pt x="148166" y="1275292"/>
                  </a:cubicBezTo>
                  <a:lnTo>
                    <a:pt x="1645708" y="1275292"/>
                  </a:lnTo>
                  <a:cubicBezTo>
                    <a:pt x="1730374" y="1275292"/>
                    <a:pt x="1793874" y="1211790"/>
                    <a:pt x="1793874" y="1127124"/>
                  </a:cubicBezTo>
                  <a:lnTo>
                    <a:pt x="1793874" y="148170"/>
                  </a:lnTo>
                  <a:cubicBezTo>
                    <a:pt x="1799167" y="63503"/>
                    <a:pt x="1730374" y="2"/>
                    <a:pt x="1650999" y="2"/>
                  </a:cubicBezTo>
                  <a:close/>
                  <a:moveTo>
                    <a:pt x="1698624" y="1121835"/>
                  </a:moveTo>
                  <a:cubicBezTo>
                    <a:pt x="1698733" y="1148028"/>
                    <a:pt x="1677587" y="1169351"/>
                    <a:pt x="1651394" y="1169460"/>
                  </a:cubicBezTo>
                  <a:cubicBezTo>
                    <a:pt x="1651262" y="1169460"/>
                    <a:pt x="1651131" y="1169460"/>
                    <a:pt x="1650999" y="1169460"/>
                  </a:cubicBezTo>
                  <a:lnTo>
                    <a:pt x="148166" y="1169460"/>
                  </a:lnTo>
                  <a:cubicBezTo>
                    <a:pt x="121972" y="1169569"/>
                    <a:pt x="100650" y="1148424"/>
                    <a:pt x="100541" y="1122230"/>
                  </a:cubicBezTo>
                  <a:cubicBezTo>
                    <a:pt x="100540" y="1122098"/>
                    <a:pt x="100540" y="1121967"/>
                    <a:pt x="100541" y="1121835"/>
                  </a:cubicBezTo>
                  <a:lnTo>
                    <a:pt x="100541" y="148168"/>
                  </a:lnTo>
                  <a:cubicBezTo>
                    <a:pt x="100432" y="121974"/>
                    <a:pt x="121577" y="100652"/>
                    <a:pt x="147771" y="100543"/>
                  </a:cubicBezTo>
                  <a:cubicBezTo>
                    <a:pt x="147902" y="100542"/>
                    <a:pt x="148034" y="100542"/>
                    <a:pt x="148166" y="100543"/>
                  </a:cubicBezTo>
                  <a:lnTo>
                    <a:pt x="1645708" y="100543"/>
                  </a:lnTo>
                  <a:cubicBezTo>
                    <a:pt x="1671901" y="100434"/>
                    <a:pt x="1693224" y="121579"/>
                    <a:pt x="1693333" y="147772"/>
                  </a:cubicBezTo>
                  <a:cubicBezTo>
                    <a:pt x="1693333" y="147904"/>
                    <a:pt x="1693333" y="148036"/>
                    <a:pt x="1693333" y="148168"/>
                  </a:cubicBezTo>
                  <a:lnTo>
                    <a:pt x="1693333" y="1121835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5439831" y="2741082"/>
              <a:ext cx="1328211" cy="846666"/>
            </a:xfrm>
            <a:custGeom>
              <a:avLst/>
              <a:gdLst>
                <a:gd name="connsiteX0" fmla="*/ 867835 w 1328211"/>
                <a:gd name="connsiteY0" fmla="*/ 571500 h 846666"/>
                <a:gd name="connsiteX1" fmla="*/ 936627 w 1328211"/>
                <a:gd name="connsiteY1" fmla="*/ 396876 h 846666"/>
                <a:gd name="connsiteX2" fmla="*/ 830792 w 1328211"/>
                <a:gd name="connsiteY2" fmla="*/ 396876 h 846666"/>
                <a:gd name="connsiteX3" fmla="*/ 672043 w 1328211"/>
                <a:gd name="connsiteY3" fmla="*/ 555626 h 846666"/>
                <a:gd name="connsiteX4" fmla="*/ 513293 w 1328211"/>
                <a:gd name="connsiteY4" fmla="*/ 396876 h 846666"/>
                <a:gd name="connsiteX5" fmla="*/ 672043 w 1328211"/>
                <a:gd name="connsiteY5" fmla="*/ 238125 h 846666"/>
                <a:gd name="connsiteX6" fmla="*/ 672043 w 1328211"/>
                <a:gd name="connsiteY6" fmla="*/ 132291 h 846666"/>
                <a:gd name="connsiteX7" fmla="*/ 492128 w 1328211"/>
                <a:gd name="connsiteY7" fmla="*/ 206376 h 846666"/>
                <a:gd name="connsiteX8" fmla="*/ 285750 w 1328211"/>
                <a:gd name="connsiteY8" fmla="*/ 0 h 846666"/>
                <a:gd name="connsiteX9" fmla="*/ 0 w 1328211"/>
                <a:gd name="connsiteY9" fmla="*/ 0 h 846666"/>
                <a:gd name="connsiteX10" fmla="*/ 0 w 1328211"/>
                <a:gd name="connsiteY10" fmla="*/ 105835 h 846666"/>
                <a:gd name="connsiteX11" fmla="*/ 243416 w 1328211"/>
                <a:gd name="connsiteY11" fmla="*/ 105835 h 846666"/>
                <a:gd name="connsiteX12" fmla="*/ 433916 w 1328211"/>
                <a:gd name="connsiteY12" fmla="*/ 296335 h 846666"/>
                <a:gd name="connsiteX13" fmla="*/ 412751 w 1328211"/>
                <a:gd name="connsiteY13" fmla="*/ 396876 h 846666"/>
                <a:gd name="connsiteX14" fmla="*/ 677334 w 1328211"/>
                <a:gd name="connsiteY14" fmla="*/ 661459 h 846666"/>
                <a:gd name="connsiteX15" fmla="*/ 788458 w 1328211"/>
                <a:gd name="connsiteY15" fmla="*/ 635001 h 846666"/>
                <a:gd name="connsiteX16" fmla="*/ 1000129 w 1328211"/>
                <a:gd name="connsiteY16" fmla="*/ 846667 h 846666"/>
                <a:gd name="connsiteX17" fmla="*/ 1328211 w 1328211"/>
                <a:gd name="connsiteY17" fmla="*/ 846667 h 846666"/>
                <a:gd name="connsiteX18" fmla="*/ 1328211 w 1328211"/>
                <a:gd name="connsiteY18" fmla="*/ 740833 h 846666"/>
                <a:gd name="connsiteX19" fmla="*/ 1047754 w 1328211"/>
                <a:gd name="connsiteY19" fmla="*/ 740833 h 846666"/>
                <a:gd name="connsiteX20" fmla="*/ 867837 w 1328211"/>
                <a:gd name="connsiteY20" fmla="*/ 571500 h 84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28211" h="846666">
                  <a:moveTo>
                    <a:pt x="867835" y="571500"/>
                  </a:moveTo>
                  <a:cubicBezTo>
                    <a:pt x="910168" y="523875"/>
                    <a:pt x="936627" y="465666"/>
                    <a:pt x="936627" y="396876"/>
                  </a:cubicBezTo>
                  <a:lnTo>
                    <a:pt x="830792" y="396876"/>
                  </a:lnTo>
                  <a:cubicBezTo>
                    <a:pt x="830792" y="486834"/>
                    <a:pt x="762002" y="555626"/>
                    <a:pt x="672043" y="555626"/>
                  </a:cubicBezTo>
                  <a:cubicBezTo>
                    <a:pt x="582084" y="555626"/>
                    <a:pt x="513293" y="486832"/>
                    <a:pt x="513293" y="396876"/>
                  </a:cubicBezTo>
                  <a:cubicBezTo>
                    <a:pt x="513293" y="306921"/>
                    <a:pt x="582085" y="238125"/>
                    <a:pt x="672043" y="238125"/>
                  </a:cubicBezTo>
                  <a:lnTo>
                    <a:pt x="672043" y="132291"/>
                  </a:lnTo>
                  <a:cubicBezTo>
                    <a:pt x="603253" y="132291"/>
                    <a:pt x="539753" y="158751"/>
                    <a:pt x="492128" y="206376"/>
                  </a:cubicBezTo>
                  <a:lnTo>
                    <a:pt x="285750" y="0"/>
                  </a:lnTo>
                  <a:lnTo>
                    <a:pt x="0" y="0"/>
                  </a:lnTo>
                  <a:lnTo>
                    <a:pt x="0" y="105835"/>
                  </a:lnTo>
                  <a:lnTo>
                    <a:pt x="243416" y="105835"/>
                  </a:lnTo>
                  <a:lnTo>
                    <a:pt x="433916" y="296335"/>
                  </a:lnTo>
                  <a:cubicBezTo>
                    <a:pt x="418041" y="328084"/>
                    <a:pt x="412751" y="365126"/>
                    <a:pt x="412751" y="396876"/>
                  </a:cubicBezTo>
                  <a:cubicBezTo>
                    <a:pt x="412751" y="545042"/>
                    <a:pt x="529166" y="661459"/>
                    <a:pt x="677334" y="661459"/>
                  </a:cubicBezTo>
                  <a:cubicBezTo>
                    <a:pt x="719666" y="661459"/>
                    <a:pt x="756707" y="650874"/>
                    <a:pt x="788458" y="635001"/>
                  </a:cubicBezTo>
                  <a:lnTo>
                    <a:pt x="1000129" y="846667"/>
                  </a:lnTo>
                  <a:lnTo>
                    <a:pt x="1328211" y="846667"/>
                  </a:lnTo>
                  <a:lnTo>
                    <a:pt x="1328211" y="740833"/>
                  </a:lnTo>
                  <a:lnTo>
                    <a:pt x="1047754" y="740833"/>
                  </a:lnTo>
                  <a:lnTo>
                    <a:pt x="867837" y="571500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5439833" y="2741082"/>
              <a:ext cx="1322916" cy="846668"/>
            </a:xfrm>
            <a:custGeom>
              <a:avLst/>
              <a:gdLst>
                <a:gd name="connsiteX0" fmla="*/ 0 w 1322916"/>
                <a:gd name="connsiteY0" fmla="*/ 370416 h 846668"/>
                <a:gd name="connsiteX1" fmla="*/ 264581 w 1322916"/>
                <a:gd name="connsiteY1" fmla="*/ 370416 h 846668"/>
                <a:gd name="connsiteX2" fmla="*/ 264581 w 1322916"/>
                <a:gd name="connsiteY2" fmla="*/ 476252 h 846668"/>
                <a:gd name="connsiteX3" fmla="*/ 2 w 1322916"/>
                <a:gd name="connsiteY3" fmla="*/ 476252 h 846668"/>
                <a:gd name="connsiteX4" fmla="*/ 0 w 1322916"/>
                <a:gd name="connsiteY4" fmla="*/ 740833 h 846668"/>
                <a:gd name="connsiteX5" fmla="*/ 317501 w 1322916"/>
                <a:gd name="connsiteY5" fmla="*/ 740833 h 846668"/>
                <a:gd name="connsiteX6" fmla="*/ 317501 w 1322916"/>
                <a:gd name="connsiteY6" fmla="*/ 846668 h 846668"/>
                <a:gd name="connsiteX7" fmla="*/ 0 w 1322916"/>
                <a:gd name="connsiteY7" fmla="*/ 846668 h 846668"/>
                <a:gd name="connsiteX8" fmla="*/ 846667 w 1322916"/>
                <a:gd name="connsiteY8" fmla="*/ 111126 h 846668"/>
                <a:gd name="connsiteX9" fmla="*/ 820209 w 1322916"/>
                <a:gd name="connsiteY9" fmla="*/ 105834 h 846668"/>
                <a:gd name="connsiteX10" fmla="*/ 714373 w 1322916"/>
                <a:gd name="connsiteY10" fmla="*/ 211667 h 846668"/>
                <a:gd name="connsiteX11" fmla="*/ 820209 w 1322916"/>
                <a:gd name="connsiteY11" fmla="*/ 317501 h 846668"/>
                <a:gd name="connsiteX12" fmla="*/ 926042 w 1322916"/>
                <a:gd name="connsiteY12" fmla="*/ 211667 h 846668"/>
                <a:gd name="connsiteX13" fmla="*/ 920749 w 1322916"/>
                <a:gd name="connsiteY13" fmla="*/ 185209 h 846668"/>
                <a:gd name="connsiteX14" fmla="*/ 1000125 w 1322916"/>
                <a:gd name="connsiteY14" fmla="*/ 105834 h 846668"/>
                <a:gd name="connsiteX15" fmla="*/ 1322917 w 1322916"/>
                <a:gd name="connsiteY15" fmla="*/ 105834 h 846668"/>
                <a:gd name="connsiteX16" fmla="*/ 1322917 w 1322916"/>
                <a:gd name="connsiteY16" fmla="*/ 0 h 846668"/>
                <a:gd name="connsiteX17" fmla="*/ 957791 w 1322916"/>
                <a:gd name="connsiteY17" fmla="*/ 0 h 846668"/>
                <a:gd name="connsiteX18" fmla="*/ 846667 w 1322916"/>
                <a:gd name="connsiteY18" fmla="*/ 111126 h 84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22916" h="846668">
                  <a:moveTo>
                    <a:pt x="0" y="370416"/>
                  </a:moveTo>
                  <a:lnTo>
                    <a:pt x="264581" y="370416"/>
                  </a:lnTo>
                  <a:lnTo>
                    <a:pt x="264581" y="476252"/>
                  </a:lnTo>
                  <a:lnTo>
                    <a:pt x="2" y="476252"/>
                  </a:lnTo>
                  <a:close/>
                  <a:moveTo>
                    <a:pt x="0" y="740833"/>
                  </a:moveTo>
                  <a:lnTo>
                    <a:pt x="317501" y="740833"/>
                  </a:lnTo>
                  <a:lnTo>
                    <a:pt x="317501" y="846668"/>
                  </a:lnTo>
                  <a:lnTo>
                    <a:pt x="0" y="846668"/>
                  </a:lnTo>
                  <a:close/>
                  <a:moveTo>
                    <a:pt x="846667" y="111126"/>
                  </a:moveTo>
                  <a:cubicBezTo>
                    <a:pt x="836083" y="105834"/>
                    <a:pt x="825499" y="105834"/>
                    <a:pt x="820209" y="105834"/>
                  </a:cubicBezTo>
                  <a:cubicBezTo>
                    <a:pt x="761998" y="105834"/>
                    <a:pt x="714373" y="153459"/>
                    <a:pt x="714373" y="211667"/>
                  </a:cubicBezTo>
                  <a:cubicBezTo>
                    <a:pt x="714373" y="269876"/>
                    <a:pt x="761998" y="317501"/>
                    <a:pt x="820209" y="317501"/>
                  </a:cubicBezTo>
                  <a:cubicBezTo>
                    <a:pt x="878419" y="317501"/>
                    <a:pt x="926042" y="269876"/>
                    <a:pt x="926042" y="211667"/>
                  </a:cubicBezTo>
                  <a:cubicBezTo>
                    <a:pt x="926042" y="201084"/>
                    <a:pt x="926042" y="195793"/>
                    <a:pt x="920749" y="185209"/>
                  </a:cubicBezTo>
                  <a:lnTo>
                    <a:pt x="1000125" y="105834"/>
                  </a:lnTo>
                  <a:lnTo>
                    <a:pt x="1322917" y="105834"/>
                  </a:lnTo>
                  <a:lnTo>
                    <a:pt x="1322917" y="0"/>
                  </a:lnTo>
                  <a:lnTo>
                    <a:pt x="957791" y="0"/>
                  </a:lnTo>
                  <a:lnTo>
                    <a:pt x="846667" y="111126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6" name="图形 22"/>
          <p:cNvGrpSpPr/>
          <p:nvPr/>
        </p:nvGrpSpPr>
        <p:grpSpPr>
          <a:xfrm>
            <a:off x="2503875" y="5150755"/>
            <a:ext cx="463234" cy="463234"/>
            <a:chOff x="5143500" y="2476500"/>
            <a:chExt cx="1905000" cy="1905000"/>
          </a:xfrm>
          <a:solidFill>
            <a:srgbClr val="0937BE"/>
          </a:solidFill>
        </p:grpSpPr>
        <p:sp>
          <p:nvSpPr>
            <p:cNvPr id="67" name="任意多边形: 形状 66"/>
            <p:cNvSpPr/>
            <p:nvPr/>
          </p:nvSpPr>
          <p:spPr>
            <a:xfrm>
              <a:off x="5626633" y="2602259"/>
              <a:ext cx="1066725" cy="1066353"/>
            </a:xfrm>
            <a:custGeom>
              <a:avLst/>
              <a:gdLst>
                <a:gd name="connsiteX0" fmla="*/ 992311 w 1066725"/>
                <a:gd name="connsiteY0" fmla="*/ 664518 h 1066353"/>
                <a:gd name="connsiteX1" fmla="*/ 607777 w 1066725"/>
                <a:gd name="connsiteY1" fmla="*/ 664518 h 1066353"/>
                <a:gd name="connsiteX2" fmla="*/ 607777 w 1066725"/>
                <a:gd name="connsiteY2" fmla="*/ 543967 h 1066353"/>
                <a:gd name="connsiteX3" fmla="*/ 992311 w 1066725"/>
                <a:gd name="connsiteY3" fmla="*/ 543967 h 1066353"/>
                <a:gd name="connsiteX4" fmla="*/ 1066726 w 1066725"/>
                <a:gd name="connsiteY4" fmla="*/ 469553 h 1066353"/>
                <a:gd name="connsiteX5" fmla="*/ 992311 w 1066725"/>
                <a:gd name="connsiteY5" fmla="*/ 395139 h 1066353"/>
                <a:gd name="connsiteX6" fmla="*/ 633822 w 1066725"/>
                <a:gd name="connsiteY6" fmla="*/ 395139 h 1066353"/>
                <a:gd name="connsiteX7" fmla="*/ 901712 w 1066725"/>
                <a:gd name="connsiteY7" fmla="*/ 127248 h 1066353"/>
                <a:gd name="connsiteX8" fmla="*/ 901712 w 1066725"/>
                <a:gd name="connsiteY8" fmla="*/ 22138 h 1066353"/>
                <a:gd name="connsiteX9" fmla="*/ 796603 w 1066725"/>
                <a:gd name="connsiteY9" fmla="*/ 22138 h 1066353"/>
                <a:gd name="connsiteX10" fmla="*/ 533363 w 1066725"/>
                <a:gd name="connsiteY10" fmla="*/ 285006 h 1066353"/>
                <a:gd name="connsiteX11" fmla="*/ 270123 w 1066725"/>
                <a:gd name="connsiteY11" fmla="*/ 21766 h 1066353"/>
                <a:gd name="connsiteX12" fmla="*/ 165013 w 1066725"/>
                <a:gd name="connsiteY12" fmla="*/ 21766 h 1066353"/>
                <a:gd name="connsiteX13" fmla="*/ 165013 w 1066725"/>
                <a:gd name="connsiteY13" fmla="*/ 126876 h 1066353"/>
                <a:gd name="connsiteX14" fmla="*/ 432904 w 1066725"/>
                <a:gd name="connsiteY14" fmla="*/ 394767 h 1066353"/>
                <a:gd name="connsiteX15" fmla="*/ 74414 w 1066725"/>
                <a:gd name="connsiteY15" fmla="*/ 394767 h 1066353"/>
                <a:gd name="connsiteX16" fmla="*/ 0 w 1066725"/>
                <a:gd name="connsiteY16" fmla="*/ 469181 h 1066353"/>
                <a:gd name="connsiteX17" fmla="*/ 74414 w 1066725"/>
                <a:gd name="connsiteY17" fmla="*/ 543595 h 1066353"/>
                <a:gd name="connsiteX18" fmla="*/ 458949 w 1066725"/>
                <a:gd name="connsiteY18" fmla="*/ 543595 h 1066353"/>
                <a:gd name="connsiteX19" fmla="*/ 458949 w 1066725"/>
                <a:gd name="connsiteY19" fmla="*/ 664332 h 1066353"/>
                <a:gd name="connsiteX20" fmla="*/ 74414 w 1066725"/>
                <a:gd name="connsiteY20" fmla="*/ 664332 h 1066353"/>
                <a:gd name="connsiteX21" fmla="*/ 0 w 1066725"/>
                <a:gd name="connsiteY21" fmla="*/ 738746 h 1066353"/>
                <a:gd name="connsiteX22" fmla="*/ 74414 w 1066725"/>
                <a:gd name="connsiteY22" fmla="*/ 813160 h 1066353"/>
                <a:gd name="connsiteX23" fmla="*/ 458949 w 1066725"/>
                <a:gd name="connsiteY23" fmla="*/ 813160 h 1066353"/>
                <a:gd name="connsiteX24" fmla="*/ 458949 w 1066725"/>
                <a:gd name="connsiteY24" fmla="*/ 991939 h 1066353"/>
                <a:gd name="connsiteX25" fmla="*/ 533363 w 1066725"/>
                <a:gd name="connsiteY25" fmla="*/ 1066354 h 1066353"/>
                <a:gd name="connsiteX26" fmla="*/ 607777 w 1066725"/>
                <a:gd name="connsiteY26" fmla="*/ 991939 h 1066353"/>
                <a:gd name="connsiteX27" fmla="*/ 607777 w 1066725"/>
                <a:gd name="connsiteY27" fmla="*/ 813160 h 1066353"/>
                <a:gd name="connsiteX28" fmla="*/ 992311 w 1066725"/>
                <a:gd name="connsiteY28" fmla="*/ 813160 h 1066353"/>
                <a:gd name="connsiteX29" fmla="*/ 1066726 w 1066725"/>
                <a:gd name="connsiteY29" fmla="*/ 738746 h 1066353"/>
                <a:gd name="connsiteX30" fmla="*/ 992311 w 1066725"/>
                <a:gd name="connsiteY30" fmla="*/ 664518 h 106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66725" h="1066353">
                  <a:moveTo>
                    <a:pt x="992311" y="664518"/>
                  </a:moveTo>
                  <a:lnTo>
                    <a:pt x="607777" y="664518"/>
                  </a:lnTo>
                  <a:lnTo>
                    <a:pt x="607777" y="543967"/>
                  </a:lnTo>
                  <a:lnTo>
                    <a:pt x="992311" y="543967"/>
                  </a:lnTo>
                  <a:cubicBezTo>
                    <a:pt x="1033425" y="543967"/>
                    <a:pt x="1066726" y="510667"/>
                    <a:pt x="1066726" y="469553"/>
                  </a:cubicBezTo>
                  <a:cubicBezTo>
                    <a:pt x="1066726" y="428439"/>
                    <a:pt x="1033425" y="395139"/>
                    <a:pt x="992311" y="395139"/>
                  </a:cubicBezTo>
                  <a:lnTo>
                    <a:pt x="633822" y="395139"/>
                  </a:lnTo>
                  <a:lnTo>
                    <a:pt x="901712" y="127248"/>
                  </a:lnTo>
                  <a:cubicBezTo>
                    <a:pt x="930734" y="98227"/>
                    <a:pt x="930734" y="51160"/>
                    <a:pt x="901712" y="22138"/>
                  </a:cubicBezTo>
                  <a:cubicBezTo>
                    <a:pt x="872691" y="-6883"/>
                    <a:pt x="825624" y="-6883"/>
                    <a:pt x="796603" y="22138"/>
                  </a:cubicBezTo>
                  <a:lnTo>
                    <a:pt x="533363" y="285006"/>
                  </a:lnTo>
                  <a:lnTo>
                    <a:pt x="270123" y="21766"/>
                  </a:lnTo>
                  <a:cubicBezTo>
                    <a:pt x="241102" y="-7255"/>
                    <a:pt x="194035" y="-7255"/>
                    <a:pt x="165013" y="21766"/>
                  </a:cubicBezTo>
                  <a:cubicBezTo>
                    <a:pt x="135992" y="50788"/>
                    <a:pt x="135992" y="97854"/>
                    <a:pt x="165013" y="126876"/>
                  </a:cubicBezTo>
                  <a:lnTo>
                    <a:pt x="432904" y="394767"/>
                  </a:lnTo>
                  <a:lnTo>
                    <a:pt x="74414" y="394767"/>
                  </a:lnTo>
                  <a:cubicBezTo>
                    <a:pt x="33300" y="394767"/>
                    <a:pt x="0" y="428067"/>
                    <a:pt x="0" y="469181"/>
                  </a:cubicBezTo>
                  <a:cubicBezTo>
                    <a:pt x="0" y="510294"/>
                    <a:pt x="33300" y="543595"/>
                    <a:pt x="74414" y="543595"/>
                  </a:cubicBezTo>
                  <a:lnTo>
                    <a:pt x="458949" y="543595"/>
                  </a:lnTo>
                  <a:lnTo>
                    <a:pt x="458949" y="664332"/>
                  </a:lnTo>
                  <a:lnTo>
                    <a:pt x="74414" y="664332"/>
                  </a:lnTo>
                  <a:cubicBezTo>
                    <a:pt x="33300" y="664332"/>
                    <a:pt x="0" y="697632"/>
                    <a:pt x="0" y="738746"/>
                  </a:cubicBezTo>
                  <a:cubicBezTo>
                    <a:pt x="0" y="779859"/>
                    <a:pt x="33300" y="813160"/>
                    <a:pt x="74414" y="813160"/>
                  </a:cubicBezTo>
                  <a:lnTo>
                    <a:pt x="458949" y="813160"/>
                  </a:lnTo>
                  <a:lnTo>
                    <a:pt x="458949" y="991939"/>
                  </a:lnTo>
                  <a:cubicBezTo>
                    <a:pt x="458949" y="1033053"/>
                    <a:pt x="492249" y="1066354"/>
                    <a:pt x="533363" y="1066354"/>
                  </a:cubicBezTo>
                  <a:cubicBezTo>
                    <a:pt x="574477" y="1066354"/>
                    <a:pt x="607777" y="1033053"/>
                    <a:pt x="607777" y="991939"/>
                  </a:cubicBezTo>
                  <a:lnTo>
                    <a:pt x="607777" y="813160"/>
                  </a:lnTo>
                  <a:lnTo>
                    <a:pt x="992311" y="813160"/>
                  </a:lnTo>
                  <a:cubicBezTo>
                    <a:pt x="1033425" y="813160"/>
                    <a:pt x="1066726" y="779859"/>
                    <a:pt x="1066726" y="738746"/>
                  </a:cubicBezTo>
                  <a:cubicBezTo>
                    <a:pt x="1066726" y="698004"/>
                    <a:pt x="1033239" y="664518"/>
                    <a:pt x="992311" y="66451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5143500" y="2476500"/>
              <a:ext cx="1905000" cy="1905000"/>
            </a:xfrm>
            <a:custGeom>
              <a:avLst/>
              <a:gdLst>
                <a:gd name="connsiteX0" fmla="*/ 1830586 w 1905000"/>
                <a:gd name="connsiteY0" fmla="*/ 1905000 h 1905000"/>
                <a:gd name="connsiteX1" fmla="*/ 223242 w 1905000"/>
                <a:gd name="connsiteY1" fmla="*/ 1905000 h 1905000"/>
                <a:gd name="connsiteX2" fmla="*/ 0 w 1905000"/>
                <a:gd name="connsiteY2" fmla="*/ 1681758 h 1905000"/>
                <a:gd name="connsiteX3" fmla="*/ 0 w 1905000"/>
                <a:gd name="connsiteY3" fmla="*/ 74414 h 1905000"/>
                <a:gd name="connsiteX4" fmla="*/ 74414 w 1905000"/>
                <a:gd name="connsiteY4" fmla="*/ 0 h 1905000"/>
                <a:gd name="connsiteX5" fmla="*/ 148828 w 1905000"/>
                <a:gd name="connsiteY5" fmla="*/ 74414 h 1905000"/>
                <a:gd name="connsiteX6" fmla="*/ 148828 w 1905000"/>
                <a:gd name="connsiteY6" fmla="*/ 1681758 h 1905000"/>
                <a:gd name="connsiteX7" fmla="*/ 223242 w 1905000"/>
                <a:gd name="connsiteY7" fmla="*/ 1756172 h 1905000"/>
                <a:gd name="connsiteX8" fmla="*/ 1830586 w 1905000"/>
                <a:gd name="connsiteY8" fmla="*/ 1756172 h 1905000"/>
                <a:gd name="connsiteX9" fmla="*/ 1905000 w 1905000"/>
                <a:gd name="connsiteY9" fmla="*/ 1830586 h 1905000"/>
                <a:gd name="connsiteX10" fmla="*/ 1830586 w 1905000"/>
                <a:gd name="connsiteY10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0" h="1905000">
                  <a:moveTo>
                    <a:pt x="1830586" y="1905000"/>
                  </a:moveTo>
                  <a:lnTo>
                    <a:pt x="223242" y="1905000"/>
                  </a:lnTo>
                  <a:cubicBezTo>
                    <a:pt x="100273" y="1905000"/>
                    <a:pt x="0" y="1804727"/>
                    <a:pt x="0" y="1681758"/>
                  </a:cubicBezTo>
                  <a:lnTo>
                    <a:pt x="0" y="74414"/>
                  </a:lnTo>
                  <a:cubicBezTo>
                    <a:pt x="0" y="33300"/>
                    <a:pt x="33300" y="0"/>
                    <a:pt x="74414" y="0"/>
                  </a:cubicBezTo>
                  <a:cubicBezTo>
                    <a:pt x="115528" y="0"/>
                    <a:pt x="148828" y="33300"/>
                    <a:pt x="148828" y="74414"/>
                  </a:cubicBezTo>
                  <a:lnTo>
                    <a:pt x="148828" y="1681758"/>
                  </a:lnTo>
                  <a:cubicBezTo>
                    <a:pt x="148828" y="1722686"/>
                    <a:pt x="182314" y="1756172"/>
                    <a:pt x="223242" y="1756172"/>
                  </a:cubicBezTo>
                  <a:lnTo>
                    <a:pt x="1830586" y="1756172"/>
                  </a:lnTo>
                  <a:cubicBezTo>
                    <a:pt x="1871700" y="1756172"/>
                    <a:pt x="1905000" y="1789472"/>
                    <a:pt x="1905000" y="1830586"/>
                  </a:cubicBezTo>
                  <a:cubicBezTo>
                    <a:pt x="1905000" y="1871700"/>
                    <a:pt x="1871700" y="1905000"/>
                    <a:pt x="1830586" y="19050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5361839" y="3404022"/>
              <a:ext cx="1686627" cy="769118"/>
            </a:xfrm>
            <a:custGeom>
              <a:avLst/>
              <a:gdLst>
                <a:gd name="connsiteX0" fmla="*/ 74294 w 1686627"/>
                <a:gd name="connsiteY0" fmla="*/ 769119 h 769118"/>
                <a:gd name="connsiteX1" fmla="*/ 31692 w 1686627"/>
                <a:gd name="connsiteY1" fmla="*/ 755724 h 769118"/>
                <a:gd name="connsiteX2" fmla="*/ 13647 w 1686627"/>
                <a:gd name="connsiteY2" fmla="*/ 652102 h 769118"/>
                <a:gd name="connsiteX3" fmla="*/ 283956 w 1686627"/>
                <a:gd name="connsiteY3" fmla="*/ 266266 h 769118"/>
                <a:gd name="connsiteX4" fmla="*/ 348882 w 1686627"/>
                <a:gd name="connsiteY4" fmla="*/ 225338 h 769118"/>
                <a:gd name="connsiteX5" fmla="*/ 423482 w 1686627"/>
                <a:gd name="connsiteY5" fmla="*/ 243197 h 769118"/>
                <a:gd name="connsiteX6" fmla="*/ 740300 w 1686627"/>
                <a:gd name="connsiteY6" fmla="*/ 475555 h 769118"/>
                <a:gd name="connsiteX7" fmla="*/ 1023446 w 1686627"/>
                <a:gd name="connsiteY7" fmla="*/ 233337 h 769118"/>
                <a:gd name="connsiteX8" fmla="*/ 1097116 w 1686627"/>
                <a:gd name="connsiteY8" fmla="*/ 209711 h 769118"/>
                <a:gd name="connsiteX9" fmla="*/ 1165390 w 1686627"/>
                <a:gd name="connsiteY9" fmla="*/ 246360 h 769118"/>
                <a:gd name="connsiteX10" fmla="*/ 1286685 w 1686627"/>
                <a:gd name="connsiteY10" fmla="*/ 397978 h 769118"/>
                <a:gd name="connsiteX11" fmla="*/ 1551786 w 1686627"/>
                <a:gd name="connsiteY11" fmla="*/ 30931 h 769118"/>
                <a:gd name="connsiteX12" fmla="*/ 1655779 w 1686627"/>
                <a:gd name="connsiteY12" fmla="*/ 14002 h 769118"/>
                <a:gd name="connsiteX13" fmla="*/ 1672336 w 1686627"/>
                <a:gd name="connsiteY13" fmla="*/ 117996 h 769118"/>
                <a:gd name="connsiteX14" fmla="*/ 1369099 w 1686627"/>
                <a:gd name="connsiteY14" fmla="*/ 538249 h 769118"/>
                <a:gd name="connsiteX15" fmla="*/ 1291150 w 1686627"/>
                <a:gd name="connsiteY15" fmla="*/ 579363 h 769118"/>
                <a:gd name="connsiteX16" fmla="*/ 1211341 w 1686627"/>
                <a:gd name="connsiteY16" fmla="*/ 542156 h 769118"/>
                <a:gd name="connsiteX17" fmla="*/ 1081303 w 1686627"/>
                <a:gd name="connsiteY17" fmla="*/ 379747 h 769118"/>
                <a:gd name="connsiteX18" fmla="*/ 807645 w 1686627"/>
                <a:gd name="connsiteY18" fmla="*/ 614337 h 769118"/>
                <a:gd name="connsiteX19" fmla="*/ 684304 w 1686627"/>
                <a:gd name="connsiteY19" fmla="*/ 618988 h 769118"/>
                <a:gd name="connsiteX20" fmla="*/ 376787 w 1686627"/>
                <a:gd name="connsiteY20" fmla="*/ 393328 h 769118"/>
                <a:gd name="connsiteX21" fmla="*/ 135314 w 1686627"/>
                <a:gd name="connsiteY21" fmla="*/ 737307 h 769118"/>
                <a:gd name="connsiteX22" fmla="*/ 74294 w 1686627"/>
                <a:gd name="connsiteY22" fmla="*/ 769119 h 76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86627" h="769118">
                  <a:moveTo>
                    <a:pt x="74294" y="769119"/>
                  </a:moveTo>
                  <a:cubicBezTo>
                    <a:pt x="59411" y="769119"/>
                    <a:pt x="44529" y="764654"/>
                    <a:pt x="31692" y="755724"/>
                  </a:cubicBezTo>
                  <a:cubicBezTo>
                    <a:pt x="-1980" y="732098"/>
                    <a:pt x="-10166" y="685775"/>
                    <a:pt x="13647" y="652102"/>
                  </a:cubicBezTo>
                  <a:lnTo>
                    <a:pt x="283956" y="266266"/>
                  </a:lnTo>
                  <a:cubicBezTo>
                    <a:pt x="299397" y="244127"/>
                    <a:pt x="322651" y="229803"/>
                    <a:pt x="348882" y="225338"/>
                  </a:cubicBezTo>
                  <a:cubicBezTo>
                    <a:pt x="375113" y="221059"/>
                    <a:pt x="402274" y="227570"/>
                    <a:pt x="423482" y="243197"/>
                  </a:cubicBezTo>
                  <a:lnTo>
                    <a:pt x="740300" y="475555"/>
                  </a:lnTo>
                  <a:lnTo>
                    <a:pt x="1023446" y="233337"/>
                  </a:lnTo>
                  <a:cubicBezTo>
                    <a:pt x="1043724" y="216036"/>
                    <a:pt x="1070513" y="207478"/>
                    <a:pt x="1097116" y="209711"/>
                  </a:cubicBezTo>
                  <a:cubicBezTo>
                    <a:pt x="1123719" y="212129"/>
                    <a:pt x="1148647" y="225524"/>
                    <a:pt x="1165390" y="246360"/>
                  </a:cubicBezTo>
                  <a:lnTo>
                    <a:pt x="1286685" y="397978"/>
                  </a:lnTo>
                  <a:lnTo>
                    <a:pt x="1551786" y="30931"/>
                  </a:lnTo>
                  <a:cubicBezTo>
                    <a:pt x="1575784" y="-2369"/>
                    <a:pt x="1622293" y="-9997"/>
                    <a:pt x="1655779" y="14002"/>
                  </a:cubicBezTo>
                  <a:cubicBezTo>
                    <a:pt x="1689080" y="38000"/>
                    <a:pt x="1696707" y="84695"/>
                    <a:pt x="1672336" y="117996"/>
                  </a:cubicBezTo>
                  <a:lnTo>
                    <a:pt x="1369099" y="538249"/>
                  </a:lnTo>
                  <a:cubicBezTo>
                    <a:pt x="1350682" y="563550"/>
                    <a:pt x="1322404" y="578619"/>
                    <a:pt x="1291150" y="579363"/>
                  </a:cubicBezTo>
                  <a:cubicBezTo>
                    <a:pt x="1260082" y="580665"/>
                    <a:pt x="1230689" y="566526"/>
                    <a:pt x="1211341" y="542156"/>
                  </a:cubicBezTo>
                  <a:lnTo>
                    <a:pt x="1081303" y="379747"/>
                  </a:lnTo>
                  <a:lnTo>
                    <a:pt x="807645" y="614337"/>
                  </a:lnTo>
                  <a:cubicBezTo>
                    <a:pt x="772484" y="644661"/>
                    <a:pt x="721883" y="646335"/>
                    <a:pt x="684304" y="618988"/>
                  </a:cubicBezTo>
                  <a:lnTo>
                    <a:pt x="376787" y="393328"/>
                  </a:lnTo>
                  <a:lnTo>
                    <a:pt x="135314" y="737307"/>
                  </a:lnTo>
                  <a:cubicBezTo>
                    <a:pt x="120803" y="758143"/>
                    <a:pt x="97735" y="769119"/>
                    <a:pt x="74294" y="76911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-2194381" y="130475"/>
            <a:ext cx="3724096" cy="81900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1500" dirty="0">
                <a:solidFill>
                  <a:schemeClr val="bg1">
                    <a:lumMod val="75000"/>
                    <a:alpha val="3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CONTENTS</a:t>
            </a:r>
            <a:endParaRPr lang="en-US" altLang="zh-CN" sz="11500" dirty="0">
              <a:solidFill>
                <a:schemeClr val="bg1">
                  <a:lumMod val="75000"/>
                  <a:alpha val="3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endParaRPr lang="zh-CN" altLang="en-US" sz="11500" dirty="0">
              <a:solidFill>
                <a:schemeClr val="bg1">
                  <a:lumMod val="75000"/>
                  <a:alpha val="3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实战三小米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su7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355" y="1477645"/>
            <a:ext cx="4200525" cy="35280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70205" y="5454650"/>
            <a:ext cx="57988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kokomi.js            珊瑚宫心海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three.js </a:t>
            </a:r>
            <a:r>
              <a:rPr lang="zh-CN" altLang="en-US" sz="2400"/>
              <a:t>辅助</a:t>
            </a:r>
            <a:r>
              <a:rPr lang="zh-CN" altLang="en-US" sz="2400"/>
              <a:t>库降低了 Three.js 的复杂性</a:t>
            </a:r>
            <a:endParaRPr lang="zh-CN" altLang="en-US" sz="2400"/>
          </a:p>
        </p:txBody>
      </p:sp>
      <p:sp>
        <p:nvSpPr>
          <p:cNvPr id="12" name="矩形 11"/>
          <p:cNvSpPr/>
          <p:nvPr/>
        </p:nvSpPr>
        <p:spPr>
          <a:xfrm>
            <a:off x="6459855" y="1368425"/>
            <a:ext cx="35102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简化</a:t>
            </a:r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3D</a:t>
            </a:r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场景开发</a:t>
            </a:r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917055" y="2489200"/>
            <a:ext cx="25958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UI 组件集成</a:t>
            </a:r>
            <a:endParaRPr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83120" y="3834765"/>
            <a:ext cx="20116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动画</a:t>
            </a:r>
            <a:r>
              <a:rPr 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交互</a:t>
            </a:r>
            <a:endParaRPr lang="zh-CN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13600" y="5005705"/>
            <a:ext cx="20116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物理</a:t>
            </a:r>
            <a:r>
              <a:rPr 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引擎</a:t>
            </a:r>
            <a:endParaRPr lang="zh-CN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实战三小米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su7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155" y="2390140"/>
            <a:ext cx="5942965" cy="24364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84045" y="5500370"/>
            <a:ext cx="8410575" cy="350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370" y="1779905"/>
            <a:ext cx="5701030" cy="37007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34440" y="51415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adaptMobileDOM   </a:t>
            </a:r>
            <a:r>
              <a:rPr lang="zh-CN" altLang="en-US"/>
              <a:t>资源加载</a:t>
            </a:r>
            <a:r>
              <a:rPr lang="en-US" altLang="zh-CN"/>
              <a:t>Loading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实战三小米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su7    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84045" y="5500370"/>
            <a:ext cx="8410575" cy="350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4355" y="1718310"/>
            <a:ext cx="406400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accent2"/>
                </a:solidFill>
              </a:rPr>
              <a:t>THREE.ShaderMaterial</a:t>
            </a:r>
            <a:endParaRPr lang="en-US" altLang="zh-CN" sz="2800">
              <a:solidFill>
                <a:schemeClr val="accent2"/>
              </a:solidFill>
            </a:endParaRPr>
          </a:p>
          <a:p>
            <a:endParaRPr lang="en-US" altLang="zh-CN" sz="2800"/>
          </a:p>
          <a:p>
            <a:r>
              <a:rPr lang="en-US" altLang="zh-CN" sz="2400"/>
              <a:t>用于创建和管理完整三维场景的类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9450" y="2557145"/>
            <a:ext cx="2622550" cy="25368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" y="4248785"/>
            <a:ext cx="4705350" cy="21101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655" y="1718310"/>
            <a:ext cx="4963795" cy="26022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554980" y="487997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顶点</a:t>
            </a:r>
            <a:r>
              <a:rPr lang="zh-CN" altLang="en-US"/>
              <a:t>着色器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片源着色器</a:t>
            </a:r>
            <a:r>
              <a:rPr lang="en-US" altLang="zh-CN"/>
              <a:t>  </a:t>
            </a:r>
            <a:r>
              <a:rPr lang="zh-CN" altLang="en-US"/>
              <a:t>每个像素的</a:t>
            </a:r>
            <a:r>
              <a:rPr lang="zh-CN" altLang="en-US"/>
              <a:t>颜色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实战三小米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su7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84045" y="5500370"/>
            <a:ext cx="8410575" cy="350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3710" y="4479290"/>
            <a:ext cx="406400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kokomi.Component</a:t>
            </a:r>
            <a:endParaRPr lang="en-US" altLang="zh-CN" sz="2800"/>
          </a:p>
          <a:p>
            <a:endParaRPr lang="en-US" altLang="zh-CN" sz="2800"/>
          </a:p>
          <a:p>
            <a:r>
              <a:rPr lang="en-US" altLang="zh-CN" sz="2800"/>
              <a:t>用于创建可重用和模块化的三维场景组件</a:t>
            </a:r>
            <a:endParaRPr lang="en-US" altLang="zh-CN" sz="2800"/>
          </a:p>
        </p:txBody>
      </p:sp>
      <p:sp>
        <p:nvSpPr>
          <p:cNvPr id="9" name="文本框 8"/>
          <p:cNvSpPr txBox="1"/>
          <p:nvPr/>
        </p:nvSpPr>
        <p:spPr>
          <a:xfrm>
            <a:off x="554355" y="1718310"/>
            <a:ext cx="406400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kokomi.Experience</a:t>
            </a:r>
            <a:endParaRPr lang="en-US" altLang="zh-CN" sz="2800"/>
          </a:p>
          <a:p>
            <a:endParaRPr lang="en-US" altLang="zh-CN" sz="2800"/>
          </a:p>
          <a:p>
            <a:r>
              <a:rPr lang="en-US" altLang="zh-CN" sz="2800"/>
              <a:t>用于创建和管理完整三维场景的类</a:t>
            </a:r>
            <a:endParaRPr lang="en-US" altLang="zh-CN" sz="2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实战三小米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su7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84045" y="5500370"/>
            <a:ext cx="8410575" cy="350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20" y="1910080"/>
            <a:ext cx="3667125" cy="37528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74920" y="2002155"/>
            <a:ext cx="4665345" cy="3848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gsap.to(</a:t>
            </a:r>
            <a:endParaRPr lang="zh-CN" altLang="en-US" sz="2800"/>
          </a:p>
          <a:p>
            <a:pPr indent="457200"/>
            <a:r>
              <a:rPr lang="zh-CN" altLang="en-US" sz="2800"/>
              <a:t>cube.rotation, </a:t>
            </a:r>
            <a:endParaRPr lang="zh-CN" altLang="en-US" sz="2800"/>
          </a:p>
          <a:p>
            <a:pPr indent="457200"/>
            <a:r>
              <a:rPr lang="zh-CN" altLang="en-US" sz="2800"/>
              <a:t>{ </a:t>
            </a:r>
            <a:endParaRPr lang="zh-CN" altLang="en-US" sz="2800"/>
          </a:p>
          <a:p>
            <a:pPr marL="457200" lvl="1" indent="457200"/>
            <a:r>
              <a:rPr lang="zh-CN" altLang="en-US" sz="2800"/>
              <a:t>duration: 2, </a:t>
            </a:r>
            <a:endParaRPr lang="zh-CN" altLang="en-US" sz="2800"/>
          </a:p>
          <a:p>
            <a:pPr marL="457200" lvl="1" indent="457200"/>
            <a:r>
              <a:rPr lang="zh-CN" altLang="en-US" sz="2800"/>
              <a:t>x: Math.PI * 2,</a:t>
            </a:r>
            <a:endParaRPr lang="zh-CN" altLang="en-US" sz="2800"/>
          </a:p>
          <a:p>
            <a:pPr marL="457200" lvl="1" indent="457200"/>
            <a:r>
              <a:rPr lang="zh-CN" altLang="en-US" sz="2800"/>
              <a:t>y: Math.PI * 2,</a:t>
            </a:r>
            <a:endParaRPr lang="zh-CN" altLang="en-US" sz="2800"/>
          </a:p>
          <a:p>
            <a:pPr marL="457200" lvl="1" indent="457200"/>
            <a:r>
              <a:rPr lang="zh-CN" altLang="en-US" sz="2800"/>
              <a:t>repeat: -1, </a:t>
            </a:r>
            <a:endParaRPr lang="zh-CN" altLang="en-US" sz="2800"/>
          </a:p>
          <a:p>
            <a:pPr marL="457200" lvl="1" indent="457200"/>
            <a:r>
              <a:rPr lang="zh-CN" altLang="en-US" sz="2800"/>
              <a:t>ease:"power1.inOu" </a:t>
            </a:r>
            <a:endParaRPr lang="zh-CN" altLang="en-US" sz="2800"/>
          </a:p>
          <a:p>
            <a:pPr marL="457200" lvl="1" indent="457200"/>
            <a:r>
              <a:rPr lang="zh-CN" altLang="en-US" sz="2800"/>
              <a:t>});</a:t>
            </a:r>
            <a:endParaRPr lang="zh-CN" altLang="en-US" sz="2800"/>
          </a:p>
          <a:p>
            <a:pPr marL="457200" lvl="1" indent="457200"/>
            <a:endParaRPr lang="zh-CN" altLang="en-US" sz="2800"/>
          </a:p>
        </p:txBody>
      </p:sp>
      <p:sp>
        <p:nvSpPr>
          <p:cNvPr id="12" name="文本框 11"/>
          <p:cNvSpPr txBox="1"/>
          <p:nvPr/>
        </p:nvSpPr>
        <p:spPr>
          <a:xfrm>
            <a:off x="473710" y="6153150"/>
            <a:ext cx="5320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创建高性能、流畅且可控制的动画效果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实战三小米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su7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84045" y="5500370"/>
            <a:ext cx="8410575" cy="350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" y="2000250"/>
            <a:ext cx="3347085" cy="2140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030" y="2000250"/>
            <a:ext cx="4091305" cy="22720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635" y="1377315"/>
            <a:ext cx="2700655" cy="336740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164965" y="4810125"/>
            <a:ext cx="397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各种</a:t>
            </a:r>
            <a:r>
              <a:rPr lang="en-US" altLang="zh-CN"/>
              <a:t>Mesh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8764270" y="4937125"/>
            <a:ext cx="2700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视觉效果和实时渲染</a:t>
            </a:r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实战三小米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su7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84045" y="5500370"/>
            <a:ext cx="8410575" cy="350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1"/>
        </p:blipFill>
        <p:spPr>
          <a:xfrm>
            <a:off x="-33020" y="1575809"/>
            <a:ext cx="12192000" cy="25354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" y="4248785"/>
            <a:ext cx="5541010" cy="26092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835775" y="45053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环境</a:t>
            </a:r>
            <a:r>
              <a:rPr lang="zh-CN" altLang="en-US"/>
              <a:t>贴图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41185" y="5133340"/>
            <a:ext cx="40640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</a:rPr>
              <a:t>FBO </a:t>
            </a:r>
            <a:r>
              <a:rPr lang="en-US" altLang="zh-CN" sz="2400">
                <a:solidFill>
                  <a:schemeClr val="tx1"/>
                </a:solidFill>
              </a:rPr>
              <a:t>Frame Buffer Object</a:t>
            </a:r>
            <a:r>
              <a:rPr lang="en-US" altLang="zh-CN" sz="2800">
                <a:solidFill>
                  <a:srgbClr val="FF0000"/>
                </a:solidFill>
              </a:rPr>
              <a:t> </a:t>
            </a:r>
            <a:r>
              <a:rPr lang="zh-CN" altLang="en-US" sz="2000">
                <a:solidFill>
                  <a:schemeClr val="tx1"/>
                </a:solidFill>
              </a:rPr>
              <a:t>一个可以作为贴图的</a:t>
            </a:r>
            <a:r>
              <a:rPr lang="zh-CN" altLang="en-US" sz="2000">
                <a:solidFill>
                  <a:schemeClr val="tx1"/>
                </a:solidFill>
              </a:rPr>
              <a:t>场景。</a:t>
            </a:r>
            <a:endParaRPr lang="zh-CN" altLang="en-US" sz="2000">
              <a:solidFill>
                <a:schemeClr val="tx1"/>
              </a:solidFill>
            </a:endParaRPr>
          </a:p>
          <a:p>
            <a:pPr algn="just"/>
            <a:r>
              <a:rPr lang="zh-CN" altLang="en-US" sz="2000">
                <a:solidFill>
                  <a:schemeClr val="tx1"/>
                </a:solidFill>
              </a:rPr>
              <a:t>将</a:t>
            </a:r>
            <a:r>
              <a:rPr lang="en-US" altLang="zh-CN" sz="2000">
                <a:solidFill>
                  <a:schemeClr val="tx1"/>
                </a:solidFill>
              </a:rPr>
              <a:t>FBO</a:t>
            </a:r>
            <a:r>
              <a:rPr lang="zh-CN" altLang="en-US" sz="2000">
                <a:solidFill>
                  <a:schemeClr val="tx1"/>
                </a:solidFill>
              </a:rPr>
              <a:t>的渲染结果设为场景的</a:t>
            </a:r>
            <a:r>
              <a:rPr lang="en-US" altLang="zh-CN" sz="2000">
                <a:solidFill>
                  <a:schemeClr val="tx1"/>
                </a:solidFill>
              </a:rPr>
              <a:t>environment</a:t>
            </a:r>
            <a:endParaRPr lang="en-US" altLang="zh-CN" sz="2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实战三小米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su7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84045" y="5500370"/>
            <a:ext cx="8410575" cy="350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1"/>
        </p:blipFill>
        <p:spPr>
          <a:xfrm>
            <a:off x="114935" y="2374900"/>
            <a:ext cx="7143115" cy="278257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2"/>
        </p:blipFill>
        <p:spPr>
          <a:xfrm>
            <a:off x="7577455" y="1029970"/>
            <a:ext cx="3940810" cy="57594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801495" y="57785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反光</a:t>
            </a:r>
            <a:r>
              <a:rPr lang="zh-CN" altLang="en-US"/>
              <a:t>地面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实战三小米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su7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84045" y="5500370"/>
            <a:ext cx="8410575" cy="350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1"/>
        </p:blipFill>
        <p:spPr>
          <a:xfrm>
            <a:off x="370205" y="2270125"/>
            <a:ext cx="6034405" cy="3340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825" y="2585085"/>
            <a:ext cx="5067300" cy="27101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55725" y="60661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流光</a:t>
            </a:r>
            <a:r>
              <a:rPr lang="zh-CN" altLang="en-US"/>
              <a:t>效果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实战三小米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su7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880" y="1984375"/>
            <a:ext cx="6443980" cy="32626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376160" y="2489200"/>
            <a:ext cx="4064000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accent2"/>
                </a:solidFill>
              </a:rPr>
              <a:t>代码</a:t>
            </a:r>
            <a:endParaRPr lang="zh-CN" altLang="en-US" sz="3200">
              <a:solidFill>
                <a:schemeClr val="accent2"/>
              </a:solidFill>
            </a:endParaRPr>
          </a:p>
          <a:p>
            <a:endParaRPr lang="zh-CN" altLang="en-US" sz="3200">
              <a:solidFill>
                <a:schemeClr val="accent2"/>
              </a:solidFill>
            </a:endParaRPr>
          </a:p>
          <a:p>
            <a:r>
              <a:rPr lang="zh-CN" altLang="en-US" sz="2000">
                <a:solidFill>
                  <a:schemeClr val="tx1"/>
                </a:solidFill>
              </a:rPr>
              <a:t>https://github.com/shunwuyu/three-echarts-show/tree/main/three-demo/su7-replica-master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56711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数据可视化案例之小米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SU7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3919370" y="1467533"/>
            <a:ext cx="4353260" cy="4353260"/>
          </a:xfrm>
          <a:prstGeom prst="ellipse">
            <a:avLst/>
          </a:prstGeom>
          <a:noFill/>
          <a:ln>
            <a:solidFill>
              <a:schemeClr val="accent1">
                <a:lumMod val="50000"/>
                <a:alpha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Oval 51"/>
          <p:cNvSpPr/>
          <p:nvPr/>
        </p:nvSpPr>
        <p:spPr>
          <a:xfrm>
            <a:off x="4528697" y="2151065"/>
            <a:ext cx="503161" cy="333963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88862 h 440259"/>
              <a:gd name="T47" fmla="*/ 88862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88862 h 440259"/>
              <a:gd name="T59" fmla="*/ 88862 h 440259"/>
              <a:gd name="T60" fmla="*/ 278945 h 440259"/>
              <a:gd name="T61" fmla="*/ 278945 h 440259"/>
              <a:gd name="T62" fmla="*/ 278945 h 440259"/>
              <a:gd name="T6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2" h="533">
                <a:moveTo>
                  <a:pt x="802" y="11"/>
                </a:moveTo>
                <a:cubicBezTo>
                  <a:pt x="802" y="11"/>
                  <a:pt x="802" y="11"/>
                  <a:pt x="802" y="11"/>
                </a:cubicBezTo>
                <a:cubicBezTo>
                  <a:pt x="801" y="9"/>
                  <a:pt x="801" y="8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799" y="5"/>
                  <a:pt x="798" y="4"/>
                  <a:pt x="797" y="3"/>
                </a:cubicBezTo>
                <a:cubicBezTo>
                  <a:pt x="796" y="3"/>
                  <a:pt x="796" y="2"/>
                  <a:pt x="796" y="2"/>
                </a:cubicBezTo>
                <a:cubicBezTo>
                  <a:pt x="795" y="2"/>
                  <a:pt x="794" y="1"/>
                  <a:pt x="793" y="1"/>
                </a:cubicBezTo>
                <a:cubicBezTo>
                  <a:pt x="792" y="0"/>
                  <a:pt x="791" y="0"/>
                  <a:pt x="791" y="0"/>
                </a:cubicBezTo>
                <a:cubicBezTo>
                  <a:pt x="790" y="0"/>
                  <a:pt x="789" y="0"/>
                  <a:pt x="789" y="0"/>
                </a:cubicBezTo>
                <a:lnTo>
                  <a:pt x="789" y="0"/>
                </a:lnTo>
                <a:cubicBezTo>
                  <a:pt x="788" y="0"/>
                  <a:pt x="788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6" y="0"/>
                  <a:pt x="786" y="0"/>
                  <a:pt x="786" y="0"/>
                </a:cubicBezTo>
                <a:lnTo>
                  <a:pt x="12" y="160"/>
                </a:lnTo>
                <a:cubicBezTo>
                  <a:pt x="6" y="161"/>
                  <a:pt x="2" y="166"/>
                  <a:pt x="1" y="171"/>
                </a:cubicBezTo>
                <a:cubicBezTo>
                  <a:pt x="0" y="177"/>
                  <a:pt x="3" y="182"/>
                  <a:pt x="8" y="185"/>
                </a:cubicBezTo>
                <a:lnTo>
                  <a:pt x="230" y="302"/>
                </a:lnTo>
                <a:lnTo>
                  <a:pt x="269" y="518"/>
                </a:lnTo>
                <a:cubicBezTo>
                  <a:pt x="269" y="518"/>
                  <a:pt x="269" y="518"/>
                  <a:pt x="269" y="518"/>
                </a:cubicBezTo>
                <a:cubicBezTo>
                  <a:pt x="269" y="519"/>
                  <a:pt x="269" y="520"/>
                  <a:pt x="269" y="521"/>
                </a:cubicBezTo>
                <a:cubicBezTo>
                  <a:pt x="269" y="522"/>
                  <a:pt x="269" y="523"/>
                  <a:pt x="269" y="523"/>
                </a:cubicBezTo>
                <a:cubicBezTo>
                  <a:pt x="269" y="524"/>
                  <a:pt x="270" y="525"/>
                  <a:pt x="270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8"/>
                  <a:pt x="271" y="528"/>
                  <a:pt x="272" y="528"/>
                </a:cubicBezTo>
                <a:cubicBezTo>
                  <a:pt x="272" y="529"/>
                  <a:pt x="273" y="530"/>
                  <a:pt x="274" y="530"/>
                </a:cubicBezTo>
                <a:cubicBezTo>
                  <a:pt x="274" y="530"/>
                  <a:pt x="274" y="530"/>
                  <a:pt x="274" y="531"/>
                </a:cubicBezTo>
                <a:cubicBezTo>
                  <a:pt x="274" y="531"/>
                  <a:pt x="274" y="531"/>
                  <a:pt x="275" y="531"/>
                </a:cubicBezTo>
                <a:cubicBezTo>
                  <a:pt x="275" y="531"/>
                  <a:pt x="276" y="532"/>
                  <a:pt x="277" y="532"/>
                </a:cubicBezTo>
                <a:cubicBezTo>
                  <a:pt x="277" y="532"/>
                  <a:pt x="278" y="533"/>
                  <a:pt x="278" y="533"/>
                </a:cubicBezTo>
                <a:cubicBezTo>
                  <a:pt x="279" y="533"/>
                  <a:pt x="281" y="533"/>
                  <a:pt x="282" y="533"/>
                </a:cubicBezTo>
                <a:lnTo>
                  <a:pt x="282" y="533"/>
                </a:lnTo>
                <a:lnTo>
                  <a:pt x="282" y="533"/>
                </a:lnTo>
                <a:lnTo>
                  <a:pt x="282" y="533"/>
                </a:lnTo>
                <a:cubicBezTo>
                  <a:pt x="282" y="533"/>
                  <a:pt x="282" y="533"/>
                  <a:pt x="282" y="533"/>
                </a:cubicBezTo>
                <a:cubicBezTo>
                  <a:pt x="282" y="533"/>
                  <a:pt x="282" y="533"/>
                  <a:pt x="283" y="533"/>
                </a:cubicBezTo>
                <a:cubicBezTo>
                  <a:pt x="286" y="533"/>
                  <a:pt x="290" y="532"/>
                  <a:pt x="292" y="529"/>
                </a:cubicBezTo>
                <a:lnTo>
                  <a:pt x="440" y="431"/>
                </a:lnTo>
                <a:lnTo>
                  <a:pt x="595" y="531"/>
                </a:lnTo>
                <a:cubicBezTo>
                  <a:pt x="597" y="532"/>
                  <a:pt x="599" y="533"/>
                  <a:pt x="602" y="533"/>
                </a:cubicBezTo>
                <a:cubicBezTo>
                  <a:pt x="603" y="533"/>
                  <a:pt x="605" y="533"/>
                  <a:pt x="606" y="533"/>
                </a:cubicBezTo>
                <a:cubicBezTo>
                  <a:pt x="610" y="531"/>
                  <a:pt x="613" y="528"/>
                  <a:pt x="614" y="524"/>
                </a:cubicBezTo>
                <a:lnTo>
                  <a:pt x="800" y="20"/>
                </a:lnTo>
                <a:cubicBezTo>
                  <a:pt x="801" y="18"/>
                  <a:pt x="802" y="16"/>
                  <a:pt x="802" y="13"/>
                </a:cubicBezTo>
                <a:cubicBezTo>
                  <a:pt x="802" y="12"/>
                  <a:pt x="802" y="12"/>
                  <a:pt x="802" y="11"/>
                </a:cubicBezTo>
                <a:close/>
                <a:moveTo>
                  <a:pt x="647" y="101"/>
                </a:moveTo>
                <a:lnTo>
                  <a:pt x="327" y="336"/>
                </a:lnTo>
                <a:cubicBezTo>
                  <a:pt x="327" y="336"/>
                  <a:pt x="326" y="337"/>
                  <a:pt x="326" y="337"/>
                </a:cubicBezTo>
                <a:cubicBezTo>
                  <a:pt x="326" y="337"/>
                  <a:pt x="326" y="337"/>
                  <a:pt x="325" y="338"/>
                </a:cubicBezTo>
                <a:cubicBezTo>
                  <a:pt x="325" y="338"/>
                  <a:pt x="325" y="338"/>
                  <a:pt x="325" y="339"/>
                </a:cubicBezTo>
                <a:cubicBezTo>
                  <a:pt x="324" y="339"/>
                  <a:pt x="324" y="339"/>
                  <a:pt x="324" y="340"/>
                </a:cubicBezTo>
                <a:cubicBezTo>
                  <a:pt x="323" y="340"/>
                  <a:pt x="323" y="341"/>
                  <a:pt x="323" y="342"/>
                </a:cubicBezTo>
                <a:cubicBezTo>
                  <a:pt x="323" y="342"/>
                  <a:pt x="323" y="342"/>
                  <a:pt x="323" y="343"/>
                </a:cubicBezTo>
                <a:cubicBezTo>
                  <a:pt x="323" y="343"/>
                  <a:pt x="322" y="343"/>
                  <a:pt x="322" y="343"/>
                </a:cubicBezTo>
                <a:lnTo>
                  <a:pt x="286" y="462"/>
                </a:lnTo>
                <a:lnTo>
                  <a:pt x="257" y="301"/>
                </a:lnTo>
                <a:lnTo>
                  <a:pt x="647" y="101"/>
                </a:lnTo>
                <a:close/>
                <a:moveTo>
                  <a:pt x="306" y="487"/>
                </a:moveTo>
                <a:lnTo>
                  <a:pt x="343" y="367"/>
                </a:lnTo>
                <a:lnTo>
                  <a:pt x="399" y="404"/>
                </a:lnTo>
                <a:lnTo>
                  <a:pt x="416" y="415"/>
                </a:lnTo>
                <a:lnTo>
                  <a:pt x="361" y="451"/>
                </a:lnTo>
                <a:lnTo>
                  <a:pt x="306" y="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" y="1644015"/>
            <a:ext cx="8302625" cy="42926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30" y="1644015"/>
            <a:ext cx="2954655" cy="294068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9106535" y="4744720"/>
            <a:ext cx="2516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扫码</a:t>
            </a:r>
            <a:r>
              <a:rPr lang="zh-CN" altLang="en-US"/>
              <a:t>欣赏</a:t>
            </a:r>
            <a:endParaRPr lang="zh-CN" altLang="en-US"/>
          </a:p>
          <a:p>
            <a:pPr algn="ctr"/>
            <a:r>
              <a:rPr lang="zh-CN" altLang="en-US"/>
              <a:t>欢迎</a:t>
            </a:r>
            <a:r>
              <a:rPr lang="zh-CN" altLang="en-US"/>
              <a:t>讨论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64465" y="6238240"/>
            <a:ext cx="8427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 https://gamemcu.com/su7/ 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9103995" y="569976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没钱买</a:t>
            </a:r>
            <a:r>
              <a:rPr lang="en-US" altLang="zh-CN"/>
              <a:t>BBA</a:t>
            </a:r>
            <a:endParaRPr lang="en-US" altLang="zh-CN"/>
          </a:p>
          <a:p>
            <a:r>
              <a:rPr lang="zh-CN" altLang="en-US"/>
              <a:t>没钱，买</a:t>
            </a:r>
            <a:r>
              <a:rPr lang="en-US" altLang="zh-CN"/>
              <a:t>BBA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echarts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实战大屏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应用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735" y="1332230"/>
            <a:ext cx="10082530" cy="492633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echarts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核心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模块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1"/>
        </p:blipFill>
        <p:spPr>
          <a:xfrm>
            <a:off x="554355" y="2072005"/>
            <a:ext cx="5435600" cy="3175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64045" y="1767205"/>
            <a:ext cx="406400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图表类型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配置文件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交互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响应式</a:t>
            </a:r>
            <a:endParaRPr lang="zh-CN" altLang="en-US"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echarts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入门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例子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205" y="1035685"/>
            <a:ext cx="6263640" cy="56267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91375" y="1478915"/>
            <a:ext cx="40640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2"/>
                </a:solidFill>
              </a:rPr>
              <a:t>初始化</a:t>
            </a:r>
            <a:r>
              <a:rPr lang="en-US" altLang="zh-CN" sz="2800">
                <a:solidFill>
                  <a:schemeClr val="accent2"/>
                </a:solidFill>
              </a:rPr>
              <a:t>    </a:t>
            </a:r>
            <a:r>
              <a:rPr lang="en-US" altLang="zh-CN" sz="2800">
                <a:solidFill>
                  <a:schemeClr val="tx1"/>
                </a:solidFill>
              </a:rPr>
              <a:t> echarts.init</a:t>
            </a:r>
            <a:endParaRPr lang="en-US" altLang="zh-CN" sz="2800">
              <a:solidFill>
                <a:schemeClr val="tx1"/>
              </a:solidFill>
            </a:endParaRPr>
          </a:p>
          <a:p>
            <a:endParaRPr lang="en-US" altLang="zh-CN" sz="2800">
              <a:solidFill>
                <a:schemeClr val="tx1"/>
              </a:solidFill>
            </a:endParaRPr>
          </a:p>
          <a:p>
            <a:r>
              <a:rPr lang="zh-CN" altLang="en-US" sz="2800">
                <a:solidFill>
                  <a:schemeClr val="accent2"/>
                </a:solidFill>
              </a:rPr>
              <a:t>配置项</a:t>
            </a:r>
            <a:r>
              <a:rPr lang="en-US" altLang="zh-CN" sz="2800">
                <a:solidFill>
                  <a:schemeClr val="accent2"/>
                </a:solidFill>
              </a:rPr>
              <a:t>     </a:t>
            </a:r>
            <a:r>
              <a:rPr lang="en-US" altLang="zh-CN" sz="2800">
                <a:solidFill>
                  <a:schemeClr val="tx1"/>
                </a:solidFill>
              </a:rPr>
              <a:t>option</a:t>
            </a:r>
            <a:endParaRPr lang="en-US" altLang="zh-CN" sz="2800">
              <a:solidFill>
                <a:schemeClr val="tx1"/>
              </a:solidFill>
            </a:endParaRPr>
          </a:p>
          <a:p>
            <a:endParaRPr lang="en-US" altLang="zh-CN" sz="2800">
              <a:solidFill>
                <a:schemeClr val="tx1"/>
              </a:solidFill>
            </a:endParaRPr>
          </a:p>
          <a:p>
            <a:r>
              <a:rPr lang="zh-CN" altLang="en-US" sz="2800">
                <a:solidFill>
                  <a:schemeClr val="accent2"/>
                </a:solidFill>
              </a:rPr>
              <a:t>绘制</a:t>
            </a:r>
            <a:r>
              <a:rPr lang="en-US" altLang="zh-CN" sz="2800">
                <a:solidFill>
                  <a:schemeClr val="tx1"/>
                </a:solidFill>
              </a:rPr>
              <a:t>         </a:t>
            </a:r>
            <a:r>
              <a:rPr lang="en-US" altLang="zh-CN" sz="2800">
                <a:solidFill>
                  <a:schemeClr val="tx1"/>
                </a:solidFill>
              </a:rPr>
              <a:t>setOption</a:t>
            </a:r>
            <a:endParaRPr lang="en-US" altLang="zh-CN" sz="2800">
              <a:solidFill>
                <a:schemeClr val="tx1"/>
              </a:solidFill>
            </a:endParaRPr>
          </a:p>
          <a:p>
            <a:endParaRPr lang="en-US" altLang="zh-CN" sz="2800">
              <a:solidFill>
                <a:schemeClr val="tx1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</a:rPr>
              <a:t>type: ‘bar’ </a:t>
            </a:r>
            <a:r>
              <a:rPr lang="zh-CN" altLang="en-US" sz="2800">
                <a:solidFill>
                  <a:schemeClr val="tx1"/>
                </a:solidFill>
              </a:rPr>
              <a:t>柱状图</a:t>
            </a:r>
            <a:endParaRPr lang="zh-CN" altLang="en-US" sz="2800">
              <a:solidFill>
                <a:schemeClr val="tx1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</a:rPr>
              <a:t>xAxis   </a:t>
            </a:r>
            <a:r>
              <a:rPr lang="zh-CN" altLang="en-US" sz="2800">
                <a:solidFill>
                  <a:schemeClr val="tx1"/>
                </a:solidFill>
              </a:rPr>
              <a:t>横轴</a:t>
            </a:r>
            <a:endParaRPr lang="en-US" altLang="zh-CN" sz="2800">
              <a:solidFill>
                <a:schemeClr val="tx1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</a:rPr>
              <a:t>yAxis  </a:t>
            </a:r>
            <a:r>
              <a:rPr lang="zh-CN" altLang="en-US" sz="2800">
                <a:solidFill>
                  <a:schemeClr val="tx1"/>
                </a:solidFill>
              </a:rPr>
              <a:t>纵轴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29120" y="5448300"/>
            <a:ext cx="4535170" cy="1270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solidFill>
                  <a:schemeClr val="accent2"/>
                </a:solidFill>
              </a:rPr>
              <a:t>代码</a:t>
            </a:r>
            <a:r>
              <a:rPr lang="en-US" altLang="zh-CN">
                <a:solidFill>
                  <a:schemeClr val="accent2"/>
                </a:solidFill>
              </a:rPr>
              <a:t>   </a:t>
            </a:r>
            <a:r>
              <a:rPr lang="zh-CN" altLang="en-US"/>
              <a:t>https://github.com/shunwuyu/three-echarts-show/blob/main/echarts-show/echarts-start/index.html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echarts vue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项目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10" y="1470660"/>
            <a:ext cx="3796030" cy="1143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8790" y="287464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插入了可复用的</a:t>
            </a:r>
            <a:r>
              <a:rPr lang="en-US" altLang="zh-CN"/>
              <a:t>hook 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0" y="4072255"/>
            <a:ext cx="3829050" cy="10858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0205" y="549529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各种图</a:t>
            </a:r>
            <a:r>
              <a:rPr lang="zh-CN" altLang="en-US"/>
              <a:t>组件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170" y="1768475"/>
            <a:ext cx="7096125" cy="28575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669280" y="497713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hook </a:t>
            </a:r>
            <a:r>
              <a:rPr lang="zh-CN" altLang="en-US"/>
              <a:t>核心</a:t>
            </a:r>
            <a:r>
              <a:rPr lang="zh-CN" altLang="en-US"/>
              <a:t>代码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804160" y="2096135"/>
            <a:ext cx="6583680" cy="34150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感谢</a:t>
            </a:r>
            <a:r>
              <a:rPr lang="zh-CN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您！</a:t>
            </a:r>
            <a:endParaRPr lang="zh-CN" altLang="en-US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有问题</a:t>
            </a:r>
            <a:r>
              <a:rPr lang="zh-CN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微信联系</a:t>
            </a:r>
            <a:endParaRPr lang="zh-CN" altLang="en-US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shunwuyu</a:t>
            </a:r>
            <a:endParaRPr lang="en-US" altLang="zh-CN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455" y="443925"/>
            <a:ext cx="4049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数据可视化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案例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3919370" y="1467533"/>
            <a:ext cx="4353260" cy="4353260"/>
          </a:xfrm>
          <a:prstGeom prst="ellipse">
            <a:avLst/>
          </a:prstGeom>
          <a:noFill/>
          <a:ln>
            <a:solidFill>
              <a:schemeClr val="accent1">
                <a:lumMod val="50000"/>
                <a:alpha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Oval 51"/>
          <p:cNvSpPr/>
          <p:nvPr/>
        </p:nvSpPr>
        <p:spPr>
          <a:xfrm>
            <a:off x="4528697" y="2151065"/>
            <a:ext cx="503161" cy="333963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88862 h 440259"/>
              <a:gd name="T47" fmla="*/ 88862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88862 h 440259"/>
              <a:gd name="T59" fmla="*/ 88862 h 440259"/>
              <a:gd name="T60" fmla="*/ 278945 h 440259"/>
              <a:gd name="T61" fmla="*/ 278945 h 440259"/>
              <a:gd name="T62" fmla="*/ 278945 h 440259"/>
              <a:gd name="T6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2" h="533">
                <a:moveTo>
                  <a:pt x="802" y="11"/>
                </a:moveTo>
                <a:cubicBezTo>
                  <a:pt x="802" y="11"/>
                  <a:pt x="802" y="11"/>
                  <a:pt x="802" y="11"/>
                </a:cubicBezTo>
                <a:cubicBezTo>
                  <a:pt x="801" y="9"/>
                  <a:pt x="801" y="8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799" y="5"/>
                  <a:pt x="798" y="4"/>
                  <a:pt x="797" y="3"/>
                </a:cubicBezTo>
                <a:cubicBezTo>
                  <a:pt x="796" y="3"/>
                  <a:pt x="796" y="2"/>
                  <a:pt x="796" y="2"/>
                </a:cubicBezTo>
                <a:cubicBezTo>
                  <a:pt x="795" y="2"/>
                  <a:pt x="794" y="1"/>
                  <a:pt x="793" y="1"/>
                </a:cubicBezTo>
                <a:cubicBezTo>
                  <a:pt x="792" y="0"/>
                  <a:pt x="791" y="0"/>
                  <a:pt x="791" y="0"/>
                </a:cubicBezTo>
                <a:cubicBezTo>
                  <a:pt x="790" y="0"/>
                  <a:pt x="789" y="0"/>
                  <a:pt x="789" y="0"/>
                </a:cubicBezTo>
                <a:lnTo>
                  <a:pt x="789" y="0"/>
                </a:lnTo>
                <a:cubicBezTo>
                  <a:pt x="788" y="0"/>
                  <a:pt x="788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6" y="0"/>
                  <a:pt x="786" y="0"/>
                  <a:pt x="786" y="0"/>
                </a:cubicBezTo>
                <a:lnTo>
                  <a:pt x="12" y="160"/>
                </a:lnTo>
                <a:cubicBezTo>
                  <a:pt x="6" y="161"/>
                  <a:pt x="2" y="166"/>
                  <a:pt x="1" y="171"/>
                </a:cubicBezTo>
                <a:cubicBezTo>
                  <a:pt x="0" y="177"/>
                  <a:pt x="3" y="182"/>
                  <a:pt x="8" y="185"/>
                </a:cubicBezTo>
                <a:lnTo>
                  <a:pt x="230" y="302"/>
                </a:lnTo>
                <a:lnTo>
                  <a:pt x="269" y="518"/>
                </a:lnTo>
                <a:cubicBezTo>
                  <a:pt x="269" y="518"/>
                  <a:pt x="269" y="518"/>
                  <a:pt x="269" y="518"/>
                </a:cubicBezTo>
                <a:cubicBezTo>
                  <a:pt x="269" y="519"/>
                  <a:pt x="269" y="520"/>
                  <a:pt x="269" y="521"/>
                </a:cubicBezTo>
                <a:cubicBezTo>
                  <a:pt x="269" y="522"/>
                  <a:pt x="269" y="523"/>
                  <a:pt x="269" y="523"/>
                </a:cubicBezTo>
                <a:cubicBezTo>
                  <a:pt x="269" y="524"/>
                  <a:pt x="270" y="525"/>
                  <a:pt x="270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8"/>
                  <a:pt x="271" y="528"/>
                  <a:pt x="272" y="528"/>
                </a:cubicBezTo>
                <a:cubicBezTo>
                  <a:pt x="272" y="529"/>
                  <a:pt x="273" y="530"/>
                  <a:pt x="274" y="530"/>
                </a:cubicBezTo>
                <a:cubicBezTo>
                  <a:pt x="274" y="530"/>
                  <a:pt x="274" y="530"/>
                  <a:pt x="274" y="531"/>
                </a:cubicBezTo>
                <a:cubicBezTo>
                  <a:pt x="274" y="531"/>
                  <a:pt x="274" y="531"/>
                  <a:pt x="275" y="531"/>
                </a:cubicBezTo>
                <a:cubicBezTo>
                  <a:pt x="275" y="531"/>
                  <a:pt x="276" y="532"/>
                  <a:pt x="277" y="532"/>
                </a:cubicBezTo>
                <a:cubicBezTo>
                  <a:pt x="277" y="532"/>
                  <a:pt x="278" y="533"/>
                  <a:pt x="278" y="533"/>
                </a:cubicBezTo>
                <a:cubicBezTo>
                  <a:pt x="279" y="533"/>
                  <a:pt x="281" y="533"/>
                  <a:pt x="282" y="533"/>
                </a:cubicBezTo>
                <a:lnTo>
                  <a:pt x="282" y="533"/>
                </a:lnTo>
                <a:lnTo>
                  <a:pt x="282" y="533"/>
                </a:lnTo>
                <a:lnTo>
                  <a:pt x="282" y="533"/>
                </a:lnTo>
                <a:cubicBezTo>
                  <a:pt x="282" y="533"/>
                  <a:pt x="282" y="533"/>
                  <a:pt x="282" y="533"/>
                </a:cubicBezTo>
                <a:cubicBezTo>
                  <a:pt x="282" y="533"/>
                  <a:pt x="282" y="533"/>
                  <a:pt x="283" y="533"/>
                </a:cubicBezTo>
                <a:cubicBezTo>
                  <a:pt x="286" y="533"/>
                  <a:pt x="290" y="532"/>
                  <a:pt x="292" y="529"/>
                </a:cubicBezTo>
                <a:lnTo>
                  <a:pt x="440" y="431"/>
                </a:lnTo>
                <a:lnTo>
                  <a:pt x="595" y="531"/>
                </a:lnTo>
                <a:cubicBezTo>
                  <a:pt x="597" y="532"/>
                  <a:pt x="599" y="533"/>
                  <a:pt x="602" y="533"/>
                </a:cubicBezTo>
                <a:cubicBezTo>
                  <a:pt x="603" y="533"/>
                  <a:pt x="605" y="533"/>
                  <a:pt x="606" y="533"/>
                </a:cubicBezTo>
                <a:cubicBezTo>
                  <a:pt x="610" y="531"/>
                  <a:pt x="613" y="528"/>
                  <a:pt x="614" y="524"/>
                </a:cubicBezTo>
                <a:lnTo>
                  <a:pt x="800" y="20"/>
                </a:lnTo>
                <a:cubicBezTo>
                  <a:pt x="801" y="18"/>
                  <a:pt x="802" y="16"/>
                  <a:pt x="802" y="13"/>
                </a:cubicBezTo>
                <a:cubicBezTo>
                  <a:pt x="802" y="12"/>
                  <a:pt x="802" y="12"/>
                  <a:pt x="802" y="11"/>
                </a:cubicBezTo>
                <a:close/>
                <a:moveTo>
                  <a:pt x="647" y="101"/>
                </a:moveTo>
                <a:lnTo>
                  <a:pt x="327" y="336"/>
                </a:lnTo>
                <a:cubicBezTo>
                  <a:pt x="327" y="336"/>
                  <a:pt x="326" y="337"/>
                  <a:pt x="326" y="337"/>
                </a:cubicBezTo>
                <a:cubicBezTo>
                  <a:pt x="326" y="337"/>
                  <a:pt x="326" y="337"/>
                  <a:pt x="325" y="338"/>
                </a:cubicBezTo>
                <a:cubicBezTo>
                  <a:pt x="325" y="338"/>
                  <a:pt x="325" y="338"/>
                  <a:pt x="325" y="339"/>
                </a:cubicBezTo>
                <a:cubicBezTo>
                  <a:pt x="324" y="339"/>
                  <a:pt x="324" y="339"/>
                  <a:pt x="324" y="340"/>
                </a:cubicBezTo>
                <a:cubicBezTo>
                  <a:pt x="323" y="340"/>
                  <a:pt x="323" y="341"/>
                  <a:pt x="323" y="342"/>
                </a:cubicBezTo>
                <a:cubicBezTo>
                  <a:pt x="323" y="342"/>
                  <a:pt x="323" y="342"/>
                  <a:pt x="323" y="343"/>
                </a:cubicBezTo>
                <a:cubicBezTo>
                  <a:pt x="323" y="343"/>
                  <a:pt x="322" y="343"/>
                  <a:pt x="322" y="343"/>
                </a:cubicBezTo>
                <a:lnTo>
                  <a:pt x="286" y="462"/>
                </a:lnTo>
                <a:lnTo>
                  <a:pt x="257" y="301"/>
                </a:lnTo>
                <a:lnTo>
                  <a:pt x="647" y="101"/>
                </a:lnTo>
                <a:close/>
                <a:moveTo>
                  <a:pt x="306" y="487"/>
                </a:moveTo>
                <a:lnTo>
                  <a:pt x="343" y="367"/>
                </a:lnTo>
                <a:lnTo>
                  <a:pt x="399" y="404"/>
                </a:lnTo>
                <a:lnTo>
                  <a:pt x="416" y="415"/>
                </a:lnTo>
                <a:lnTo>
                  <a:pt x="361" y="451"/>
                </a:lnTo>
                <a:lnTo>
                  <a:pt x="306" y="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10" y="1106170"/>
            <a:ext cx="8944610" cy="52209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583420" y="146748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颜色几何</a:t>
            </a:r>
            <a:endParaRPr lang="zh-CN" altLang="en-US" sz="3200"/>
          </a:p>
        </p:txBody>
      </p:sp>
      <p:sp>
        <p:nvSpPr>
          <p:cNvPr id="10" name="文本框 9"/>
          <p:cNvSpPr txBox="1"/>
          <p:nvPr/>
        </p:nvSpPr>
        <p:spPr>
          <a:xfrm>
            <a:off x="9661525" y="2490470"/>
            <a:ext cx="40640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Material </a:t>
            </a:r>
            <a:r>
              <a:rPr lang="zh-CN" altLang="en-US" sz="2400"/>
              <a:t>切换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霞光紫</a:t>
            </a:r>
            <a:endParaRPr lang="zh-CN" altLang="en-US" sz="2400"/>
          </a:p>
          <a:p>
            <a:r>
              <a:rPr lang="zh-CN" altLang="en-US" sz="2400"/>
              <a:t>橄榄绿</a:t>
            </a:r>
            <a:endParaRPr lang="zh-CN" altLang="en-US" sz="2400"/>
          </a:p>
          <a:p>
            <a:r>
              <a:rPr lang="zh-CN" altLang="en-US" sz="2400"/>
              <a:t>雅灰色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反复比对</a:t>
            </a:r>
            <a:endParaRPr lang="zh-CN" alt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455" y="443925"/>
            <a:ext cx="4049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数据可视化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案例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3919370" y="1467533"/>
            <a:ext cx="4353260" cy="4353260"/>
          </a:xfrm>
          <a:prstGeom prst="ellipse">
            <a:avLst/>
          </a:prstGeom>
          <a:noFill/>
          <a:ln>
            <a:solidFill>
              <a:schemeClr val="accent1">
                <a:lumMod val="50000"/>
                <a:alpha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Oval 51"/>
          <p:cNvSpPr/>
          <p:nvPr/>
        </p:nvSpPr>
        <p:spPr>
          <a:xfrm>
            <a:off x="4528697" y="2151065"/>
            <a:ext cx="503161" cy="333963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88862 h 440259"/>
              <a:gd name="T47" fmla="*/ 88862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88862 h 440259"/>
              <a:gd name="T59" fmla="*/ 88862 h 440259"/>
              <a:gd name="T60" fmla="*/ 278945 h 440259"/>
              <a:gd name="T61" fmla="*/ 278945 h 440259"/>
              <a:gd name="T62" fmla="*/ 278945 h 440259"/>
              <a:gd name="T6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2" h="533">
                <a:moveTo>
                  <a:pt x="802" y="11"/>
                </a:moveTo>
                <a:cubicBezTo>
                  <a:pt x="802" y="11"/>
                  <a:pt x="802" y="11"/>
                  <a:pt x="802" y="11"/>
                </a:cubicBezTo>
                <a:cubicBezTo>
                  <a:pt x="801" y="9"/>
                  <a:pt x="801" y="8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799" y="5"/>
                  <a:pt x="798" y="4"/>
                  <a:pt x="797" y="3"/>
                </a:cubicBezTo>
                <a:cubicBezTo>
                  <a:pt x="796" y="3"/>
                  <a:pt x="796" y="2"/>
                  <a:pt x="796" y="2"/>
                </a:cubicBezTo>
                <a:cubicBezTo>
                  <a:pt x="795" y="2"/>
                  <a:pt x="794" y="1"/>
                  <a:pt x="793" y="1"/>
                </a:cubicBezTo>
                <a:cubicBezTo>
                  <a:pt x="792" y="0"/>
                  <a:pt x="791" y="0"/>
                  <a:pt x="791" y="0"/>
                </a:cubicBezTo>
                <a:cubicBezTo>
                  <a:pt x="790" y="0"/>
                  <a:pt x="789" y="0"/>
                  <a:pt x="789" y="0"/>
                </a:cubicBezTo>
                <a:lnTo>
                  <a:pt x="789" y="0"/>
                </a:lnTo>
                <a:cubicBezTo>
                  <a:pt x="788" y="0"/>
                  <a:pt x="788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6" y="0"/>
                  <a:pt x="786" y="0"/>
                  <a:pt x="786" y="0"/>
                </a:cubicBezTo>
                <a:lnTo>
                  <a:pt x="12" y="160"/>
                </a:lnTo>
                <a:cubicBezTo>
                  <a:pt x="6" y="161"/>
                  <a:pt x="2" y="166"/>
                  <a:pt x="1" y="171"/>
                </a:cubicBezTo>
                <a:cubicBezTo>
                  <a:pt x="0" y="177"/>
                  <a:pt x="3" y="182"/>
                  <a:pt x="8" y="185"/>
                </a:cubicBezTo>
                <a:lnTo>
                  <a:pt x="230" y="302"/>
                </a:lnTo>
                <a:lnTo>
                  <a:pt x="269" y="518"/>
                </a:lnTo>
                <a:cubicBezTo>
                  <a:pt x="269" y="518"/>
                  <a:pt x="269" y="518"/>
                  <a:pt x="269" y="518"/>
                </a:cubicBezTo>
                <a:cubicBezTo>
                  <a:pt x="269" y="519"/>
                  <a:pt x="269" y="520"/>
                  <a:pt x="269" y="521"/>
                </a:cubicBezTo>
                <a:cubicBezTo>
                  <a:pt x="269" y="522"/>
                  <a:pt x="269" y="523"/>
                  <a:pt x="269" y="523"/>
                </a:cubicBezTo>
                <a:cubicBezTo>
                  <a:pt x="269" y="524"/>
                  <a:pt x="270" y="525"/>
                  <a:pt x="270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8"/>
                  <a:pt x="271" y="528"/>
                  <a:pt x="272" y="528"/>
                </a:cubicBezTo>
                <a:cubicBezTo>
                  <a:pt x="272" y="529"/>
                  <a:pt x="273" y="530"/>
                  <a:pt x="274" y="530"/>
                </a:cubicBezTo>
                <a:cubicBezTo>
                  <a:pt x="274" y="530"/>
                  <a:pt x="274" y="530"/>
                  <a:pt x="274" y="531"/>
                </a:cubicBezTo>
                <a:cubicBezTo>
                  <a:pt x="274" y="531"/>
                  <a:pt x="274" y="531"/>
                  <a:pt x="275" y="531"/>
                </a:cubicBezTo>
                <a:cubicBezTo>
                  <a:pt x="275" y="531"/>
                  <a:pt x="276" y="532"/>
                  <a:pt x="277" y="532"/>
                </a:cubicBezTo>
                <a:cubicBezTo>
                  <a:pt x="277" y="532"/>
                  <a:pt x="278" y="533"/>
                  <a:pt x="278" y="533"/>
                </a:cubicBezTo>
                <a:cubicBezTo>
                  <a:pt x="279" y="533"/>
                  <a:pt x="281" y="533"/>
                  <a:pt x="282" y="533"/>
                </a:cubicBezTo>
                <a:lnTo>
                  <a:pt x="282" y="533"/>
                </a:lnTo>
                <a:lnTo>
                  <a:pt x="282" y="533"/>
                </a:lnTo>
                <a:lnTo>
                  <a:pt x="282" y="533"/>
                </a:lnTo>
                <a:cubicBezTo>
                  <a:pt x="282" y="533"/>
                  <a:pt x="282" y="533"/>
                  <a:pt x="282" y="533"/>
                </a:cubicBezTo>
                <a:cubicBezTo>
                  <a:pt x="282" y="533"/>
                  <a:pt x="282" y="533"/>
                  <a:pt x="283" y="533"/>
                </a:cubicBezTo>
                <a:cubicBezTo>
                  <a:pt x="286" y="533"/>
                  <a:pt x="290" y="532"/>
                  <a:pt x="292" y="529"/>
                </a:cubicBezTo>
                <a:lnTo>
                  <a:pt x="440" y="431"/>
                </a:lnTo>
                <a:lnTo>
                  <a:pt x="595" y="531"/>
                </a:lnTo>
                <a:cubicBezTo>
                  <a:pt x="597" y="532"/>
                  <a:pt x="599" y="533"/>
                  <a:pt x="602" y="533"/>
                </a:cubicBezTo>
                <a:cubicBezTo>
                  <a:pt x="603" y="533"/>
                  <a:pt x="605" y="533"/>
                  <a:pt x="606" y="533"/>
                </a:cubicBezTo>
                <a:cubicBezTo>
                  <a:pt x="610" y="531"/>
                  <a:pt x="613" y="528"/>
                  <a:pt x="614" y="524"/>
                </a:cubicBezTo>
                <a:lnTo>
                  <a:pt x="800" y="20"/>
                </a:lnTo>
                <a:cubicBezTo>
                  <a:pt x="801" y="18"/>
                  <a:pt x="802" y="16"/>
                  <a:pt x="802" y="13"/>
                </a:cubicBezTo>
                <a:cubicBezTo>
                  <a:pt x="802" y="12"/>
                  <a:pt x="802" y="12"/>
                  <a:pt x="802" y="11"/>
                </a:cubicBezTo>
                <a:close/>
                <a:moveTo>
                  <a:pt x="647" y="101"/>
                </a:moveTo>
                <a:lnTo>
                  <a:pt x="327" y="336"/>
                </a:lnTo>
                <a:cubicBezTo>
                  <a:pt x="327" y="336"/>
                  <a:pt x="326" y="337"/>
                  <a:pt x="326" y="337"/>
                </a:cubicBezTo>
                <a:cubicBezTo>
                  <a:pt x="326" y="337"/>
                  <a:pt x="326" y="337"/>
                  <a:pt x="325" y="338"/>
                </a:cubicBezTo>
                <a:cubicBezTo>
                  <a:pt x="325" y="338"/>
                  <a:pt x="325" y="338"/>
                  <a:pt x="325" y="339"/>
                </a:cubicBezTo>
                <a:cubicBezTo>
                  <a:pt x="324" y="339"/>
                  <a:pt x="324" y="339"/>
                  <a:pt x="324" y="340"/>
                </a:cubicBezTo>
                <a:cubicBezTo>
                  <a:pt x="323" y="340"/>
                  <a:pt x="323" y="341"/>
                  <a:pt x="323" y="342"/>
                </a:cubicBezTo>
                <a:cubicBezTo>
                  <a:pt x="323" y="342"/>
                  <a:pt x="323" y="342"/>
                  <a:pt x="323" y="343"/>
                </a:cubicBezTo>
                <a:cubicBezTo>
                  <a:pt x="323" y="343"/>
                  <a:pt x="322" y="343"/>
                  <a:pt x="322" y="343"/>
                </a:cubicBezTo>
                <a:lnTo>
                  <a:pt x="286" y="462"/>
                </a:lnTo>
                <a:lnTo>
                  <a:pt x="257" y="301"/>
                </a:lnTo>
                <a:lnTo>
                  <a:pt x="647" y="101"/>
                </a:lnTo>
                <a:close/>
                <a:moveTo>
                  <a:pt x="306" y="487"/>
                </a:moveTo>
                <a:lnTo>
                  <a:pt x="343" y="367"/>
                </a:lnTo>
                <a:lnTo>
                  <a:pt x="399" y="404"/>
                </a:lnTo>
                <a:lnTo>
                  <a:pt x="416" y="415"/>
                </a:lnTo>
                <a:lnTo>
                  <a:pt x="361" y="451"/>
                </a:lnTo>
                <a:lnTo>
                  <a:pt x="306" y="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583420" y="146748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车身</a:t>
            </a:r>
            <a:r>
              <a:rPr lang="zh-CN" altLang="en-US" sz="3200"/>
              <a:t>尺寸</a:t>
            </a:r>
            <a:endParaRPr lang="zh-CN" altLang="en-US" sz="3200"/>
          </a:p>
        </p:txBody>
      </p:sp>
      <p:sp>
        <p:nvSpPr>
          <p:cNvPr id="10" name="文本框 9"/>
          <p:cNvSpPr txBox="1"/>
          <p:nvPr/>
        </p:nvSpPr>
        <p:spPr>
          <a:xfrm>
            <a:off x="9208135" y="2489835"/>
            <a:ext cx="2984500" cy="3585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4997mm</a:t>
            </a:r>
            <a:r>
              <a:rPr lang="en-US" altLang="zh-CN" sz="2400"/>
              <a:t> </a:t>
            </a:r>
            <a:r>
              <a:rPr lang="zh-CN" altLang="en-US" sz="2400"/>
              <a:t>车</a:t>
            </a:r>
            <a:r>
              <a:rPr lang="zh-CN" altLang="en-US" sz="2400"/>
              <a:t>长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×1963mm</a:t>
            </a:r>
            <a:r>
              <a:rPr lang="en-US" altLang="zh-CN" sz="2400"/>
              <a:t>车身宽度</a:t>
            </a:r>
            <a:endParaRPr lang="en-US" altLang="zh-CN" sz="2400"/>
          </a:p>
          <a:p>
            <a:endParaRPr lang="zh-CN" altLang="en-US" sz="2400"/>
          </a:p>
          <a:p>
            <a:r>
              <a:rPr lang="zh-CN" altLang="en-US" sz="2400"/>
              <a:t>×1440mm,车身度</a:t>
            </a:r>
            <a:r>
              <a:rPr lang="zh-CN" altLang="en-US" sz="2400"/>
              <a:t>高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轴距为3000mm</a:t>
            </a:r>
            <a:endParaRPr lang="zh-CN" altLang="en-US" sz="2400"/>
          </a:p>
          <a:p>
            <a:r>
              <a:rPr lang="zh-CN" altLang="en-US" sz="2400"/>
              <a:t>C级大空间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90" y="1229995"/>
            <a:ext cx="9013825" cy="52235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455" y="443925"/>
            <a:ext cx="4049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数据可视化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案例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3919370" y="1467533"/>
            <a:ext cx="4353260" cy="4353260"/>
          </a:xfrm>
          <a:prstGeom prst="ellipse">
            <a:avLst/>
          </a:prstGeom>
          <a:noFill/>
          <a:ln>
            <a:solidFill>
              <a:schemeClr val="accent1">
                <a:lumMod val="50000"/>
                <a:alpha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Oval 51"/>
          <p:cNvSpPr/>
          <p:nvPr/>
        </p:nvSpPr>
        <p:spPr>
          <a:xfrm>
            <a:off x="4528697" y="2151065"/>
            <a:ext cx="503161" cy="333963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88862 h 440259"/>
              <a:gd name="T47" fmla="*/ 88862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88862 h 440259"/>
              <a:gd name="T59" fmla="*/ 88862 h 440259"/>
              <a:gd name="T60" fmla="*/ 278945 h 440259"/>
              <a:gd name="T61" fmla="*/ 278945 h 440259"/>
              <a:gd name="T62" fmla="*/ 278945 h 440259"/>
              <a:gd name="T6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2" h="533">
                <a:moveTo>
                  <a:pt x="802" y="11"/>
                </a:moveTo>
                <a:cubicBezTo>
                  <a:pt x="802" y="11"/>
                  <a:pt x="802" y="11"/>
                  <a:pt x="802" y="11"/>
                </a:cubicBezTo>
                <a:cubicBezTo>
                  <a:pt x="801" y="9"/>
                  <a:pt x="801" y="8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799" y="5"/>
                  <a:pt x="798" y="4"/>
                  <a:pt x="797" y="3"/>
                </a:cubicBezTo>
                <a:cubicBezTo>
                  <a:pt x="796" y="3"/>
                  <a:pt x="796" y="2"/>
                  <a:pt x="796" y="2"/>
                </a:cubicBezTo>
                <a:cubicBezTo>
                  <a:pt x="795" y="2"/>
                  <a:pt x="794" y="1"/>
                  <a:pt x="793" y="1"/>
                </a:cubicBezTo>
                <a:cubicBezTo>
                  <a:pt x="792" y="0"/>
                  <a:pt x="791" y="0"/>
                  <a:pt x="791" y="0"/>
                </a:cubicBezTo>
                <a:cubicBezTo>
                  <a:pt x="790" y="0"/>
                  <a:pt x="789" y="0"/>
                  <a:pt x="789" y="0"/>
                </a:cubicBezTo>
                <a:lnTo>
                  <a:pt x="789" y="0"/>
                </a:lnTo>
                <a:cubicBezTo>
                  <a:pt x="788" y="0"/>
                  <a:pt x="788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6" y="0"/>
                  <a:pt x="786" y="0"/>
                  <a:pt x="786" y="0"/>
                </a:cubicBezTo>
                <a:lnTo>
                  <a:pt x="12" y="160"/>
                </a:lnTo>
                <a:cubicBezTo>
                  <a:pt x="6" y="161"/>
                  <a:pt x="2" y="166"/>
                  <a:pt x="1" y="171"/>
                </a:cubicBezTo>
                <a:cubicBezTo>
                  <a:pt x="0" y="177"/>
                  <a:pt x="3" y="182"/>
                  <a:pt x="8" y="185"/>
                </a:cubicBezTo>
                <a:lnTo>
                  <a:pt x="230" y="302"/>
                </a:lnTo>
                <a:lnTo>
                  <a:pt x="269" y="518"/>
                </a:lnTo>
                <a:cubicBezTo>
                  <a:pt x="269" y="518"/>
                  <a:pt x="269" y="518"/>
                  <a:pt x="269" y="518"/>
                </a:cubicBezTo>
                <a:cubicBezTo>
                  <a:pt x="269" y="519"/>
                  <a:pt x="269" y="520"/>
                  <a:pt x="269" y="521"/>
                </a:cubicBezTo>
                <a:cubicBezTo>
                  <a:pt x="269" y="522"/>
                  <a:pt x="269" y="523"/>
                  <a:pt x="269" y="523"/>
                </a:cubicBezTo>
                <a:cubicBezTo>
                  <a:pt x="269" y="524"/>
                  <a:pt x="270" y="525"/>
                  <a:pt x="270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8"/>
                  <a:pt x="271" y="528"/>
                  <a:pt x="272" y="528"/>
                </a:cubicBezTo>
                <a:cubicBezTo>
                  <a:pt x="272" y="529"/>
                  <a:pt x="273" y="530"/>
                  <a:pt x="274" y="530"/>
                </a:cubicBezTo>
                <a:cubicBezTo>
                  <a:pt x="274" y="530"/>
                  <a:pt x="274" y="530"/>
                  <a:pt x="274" y="531"/>
                </a:cubicBezTo>
                <a:cubicBezTo>
                  <a:pt x="274" y="531"/>
                  <a:pt x="274" y="531"/>
                  <a:pt x="275" y="531"/>
                </a:cubicBezTo>
                <a:cubicBezTo>
                  <a:pt x="275" y="531"/>
                  <a:pt x="276" y="532"/>
                  <a:pt x="277" y="532"/>
                </a:cubicBezTo>
                <a:cubicBezTo>
                  <a:pt x="277" y="532"/>
                  <a:pt x="278" y="533"/>
                  <a:pt x="278" y="533"/>
                </a:cubicBezTo>
                <a:cubicBezTo>
                  <a:pt x="279" y="533"/>
                  <a:pt x="281" y="533"/>
                  <a:pt x="282" y="533"/>
                </a:cubicBezTo>
                <a:lnTo>
                  <a:pt x="282" y="533"/>
                </a:lnTo>
                <a:lnTo>
                  <a:pt x="282" y="533"/>
                </a:lnTo>
                <a:lnTo>
                  <a:pt x="282" y="533"/>
                </a:lnTo>
                <a:cubicBezTo>
                  <a:pt x="282" y="533"/>
                  <a:pt x="282" y="533"/>
                  <a:pt x="282" y="533"/>
                </a:cubicBezTo>
                <a:cubicBezTo>
                  <a:pt x="282" y="533"/>
                  <a:pt x="282" y="533"/>
                  <a:pt x="283" y="533"/>
                </a:cubicBezTo>
                <a:cubicBezTo>
                  <a:pt x="286" y="533"/>
                  <a:pt x="290" y="532"/>
                  <a:pt x="292" y="529"/>
                </a:cubicBezTo>
                <a:lnTo>
                  <a:pt x="440" y="431"/>
                </a:lnTo>
                <a:lnTo>
                  <a:pt x="595" y="531"/>
                </a:lnTo>
                <a:cubicBezTo>
                  <a:pt x="597" y="532"/>
                  <a:pt x="599" y="533"/>
                  <a:pt x="602" y="533"/>
                </a:cubicBezTo>
                <a:cubicBezTo>
                  <a:pt x="603" y="533"/>
                  <a:pt x="605" y="533"/>
                  <a:pt x="606" y="533"/>
                </a:cubicBezTo>
                <a:cubicBezTo>
                  <a:pt x="610" y="531"/>
                  <a:pt x="613" y="528"/>
                  <a:pt x="614" y="524"/>
                </a:cubicBezTo>
                <a:lnTo>
                  <a:pt x="800" y="20"/>
                </a:lnTo>
                <a:cubicBezTo>
                  <a:pt x="801" y="18"/>
                  <a:pt x="802" y="16"/>
                  <a:pt x="802" y="13"/>
                </a:cubicBezTo>
                <a:cubicBezTo>
                  <a:pt x="802" y="12"/>
                  <a:pt x="802" y="12"/>
                  <a:pt x="802" y="11"/>
                </a:cubicBezTo>
                <a:close/>
                <a:moveTo>
                  <a:pt x="647" y="101"/>
                </a:moveTo>
                <a:lnTo>
                  <a:pt x="327" y="336"/>
                </a:lnTo>
                <a:cubicBezTo>
                  <a:pt x="327" y="336"/>
                  <a:pt x="326" y="337"/>
                  <a:pt x="326" y="337"/>
                </a:cubicBezTo>
                <a:cubicBezTo>
                  <a:pt x="326" y="337"/>
                  <a:pt x="326" y="337"/>
                  <a:pt x="325" y="338"/>
                </a:cubicBezTo>
                <a:cubicBezTo>
                  <a:pt x="325" y="338"/>
                  <a:pt x="325" y="338"/>
                  <a:pt x="325" y="339"/>
                </a:cubicBezTo>
                <a:cubicBezTo>
                  <a:pt x="324" y="339"/>
                  <a:pt x="324" y="339"/>
                  <a:pt x="324" y="340"/>
                </a:cubicBezTo>
                <a:cubicBezTo>
                  <a:pt x="323" y="340"/>
                  <a:pt x="323" y="341"/>
                  <a:pt x="323" y="342"/>
                </a:cubicBezTo>
                <a:cubicBezTo>
                  <a:pt x="323" y="342"/>
                  <a:pt x="323" y="342"/>
                  <a:pt x="323" y="343"/>
                </a:cubicBezTo>
                <a:cubicBezTo>
                  <a:pt x="323" y="343"/>
                  <a:pt x="322" y="343"/>
                  <a:pt x="322" y="343"/>
                </a:cubicBezTo>
                <a:lnTo>
                  <a:pt x="286" y="462"/>
                </a:lnTo>
                <a:lnTo>
                  <a:pt x="257" y="301"/>
                </a:lnTo>
                <a:lnTo>
                  <a:pt x="647" y="101"/>
                </a:lnTo>
                <a:close/>
                <a:moveTo>
                  <a:pt x="306" y="487"/>
                </a:moveTo>
                <a:lnTo>
                  <a:pt x="343" y="367"/>
                </a:lnTo>
                <a:lnTo>
                  <a:pt x="399" y="404"/>
                </a:lnTo>
                <a:lnTo>
                  <a:pt x="416" y="415"/>
                </a:lnTo>
                <a:lnTo>
                  <a:pt x="361" y="451"/>
                </a:lnTo>
                <a:lnTo>
                  <a:pt x="306" y="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583420" y="146748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风阻</a:t>
            </a:r>
            <a:r>
              <a:rPr lang="en-US" altLang="zh-CN" sz="3200"/>
              <a:t> 0.195</a:t>
            </a:r>
            <a:endParaRPr lang="en-US" altLang="zh-CN" sz="3200"/>
          </a:p>
        </p:txBody>
      </p:sp>
      <p:sp>
        <p:nvSpPr>
          <p:cNvPr id="10" name="文本框 9"/>
          <p:cNvSpPr txBox="1"/>
          <p:nvPr/>
        </p:nvSpPr>
        <p:spPr>
          <a:xfrm>
            <a:off x="9208135" y="2489835"/>
            <a:ext cx="2984500" cy="3585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形象展示超低</a:t>
            </a:r>
            <a:r>
              <a:rPr lang="zh-CN" altLang="en-US" sz="2400"/>
              <a:t>风阻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低能耗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出色</a:t>
            </a:r>
            <a:r>
              <a:rPr lang="zh-CN" altLang="en-US" sz="2400"/>
              <a:t>续航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" y="1183640"/>
            <a:ext cx="8824595" cy="54419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455" y="443925"/>
            <a:ext cx="4049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数据可视化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案例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3919370" y="1467533"/>
            <a:ext cx="4353260" cy="4353260"/>
          </a:xfrm>
          <a:prstGeom prst="ellipse">
            <a:avLst/>
          </a:prstGeom>
          <a:noFill/>
          <a:ln>
            <a:solidFill>
              <a:schemeClr val="accent1">
                <a:lumMod val="50000"/>
                <a:alpha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Oval 51"/>
          <p:cNvSpPr/>
          <p:nvPr/>
        </p:nvSpPr>
        <p:spPr>
          <a:xfrm>
            <a:off x="4528697" y="2151065"/>
            <a:ext cx="503161" cy="333963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88862 h 440259"/>
              <a:gd name="T47" fmla="*/ 88862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88862 h 440259"/>
              <a:gd name="T59" fmla="*/ 88862 h 440259"/>
              <a:gd name="T60" fmla="*/ 278945 h 440259"/>
              <a:gd name="T61" fmla="*/ 278945 h 440259"/>
              <a:gd name="T62" fmla="*/ 278945 h 440259"/>
              <a:gd name="T6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2" h="533">
                <a:moveTo>
                  <a:pt x="802" y="11"/>
                </a:moveTo>
                <a:cubicBezTo>
                  <a:pt x="802" y="11"/>
                  <a:pt x="802" y="11"/>
                  <a:pt x="802" y="11"/>
                </a:cubicBezTo>
                <a:cubicBezTo>
                  <a:pt x="801" y="9"/>
                  <a:pt x="801" y="8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799" y="5"/>
                  <a:pt x="798" y="4"/>
                  <a:pt x="797" y="3"/>
                </a:cubicBezTo>
                <a:cubicBezTo>
                  <a:pt x="796" y="3"/>
                  <a:pt x="796" y="2"/>
                  <a:pt x="796" y="2"/>
                </a:cubicBezTo>
                <a:cubicBezTo>
                  <a:pt x="795" y="2"/>
                  <a:pt x="794" y="1"/>
                  <a:pt x="793" y="1"/>
                </a:cubicBezTo>
                <a:cubicBezTo>
                  <a:pt x="792" y="0"/>
                  <a:pt x="791" y="0"/>
                  <a:pt x="791" y="0"/>
                </a:cubicBezTo>
                <a:cubicBezTo>
                  <a:pt x="790" y="0"/>
                  <a:pt x="789" y="0"/>
                  <a:pt x="789" y="0"/>
                </a:cubicBezTo>
                <a:lnTo>
                  <a:pt x="789" y="0"/>
                </a:lnTo>
                <a:cubicBezTo>
                  <a:pt x="788" y="0"/>
                  <a:pt x="788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6" y="0"/>
                  <a:pt x="786" y="0"/>
                  <a:pt x="786" y="0"/>
                </a:cubicBezTo>
                <a:lnTo>
                  <a:pt x="12" y="160"/>
                </a:lnTo>
                <a:cubicBezTo>
                  <a:pt x="6" y="161"/>
                  <a:pt x="2" y="166"/>
                  <a:pt x="1" y="171"/>
                </a:cubicBezTo>
                <a:cubicBezTo>
                  <a:pt x="0" y="177"/>
                  <a:pt x="3" y="182"/>
                  <a:pt x="8" y="185"/>
                </a:cubicBezTo>
                <a:lnTo>
                  <a:pt x="230" y="302"/>
                </a:lnTo>
                <a:lnTo>
                  <a:pt x="269" y="518"/>
                </a:lnTo>
                <a:cubicBezTo>
                  <a:pt x="269" y="518"/>
                  <a:pt x="269" y="518"/>
                  <a:pt x="269" y="518"/>
                </a:cubicBezTo>
                <a:cubicBezTo>
                  <a:pt x="269" y="519"/>
                  <a:pt x="269" y="520"/>
                  <a:pt x="269" y="521"/>
                </a:cubicBezTo>
                <a:cubicBezTo>
                  <a:pt x="269" y="522"/>
                  <a:pt x="269" y="523"/>
                  <a:pt x="269" y="523"/>
                </a:cubicBezTo>
                <a:cubicBezTo>
                  <a:pt x="269" y="524"/>
                  <a:pt x="270" y="525"/>
                  <a:pt x="270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8"/>
                  <a:pt x="271" y="528"/>
                  <a:pt x="272" y="528"/>
                </a:cubicBezTo>
                <a:cubicBezTo>
                  <a:pt x="272" y="529"/>
                  <a:pt x="273" y="530"/>
                  <a:pt x="274" y="530"/>
                </a:cubicBezTo>
                <a:cubicBezTo>
                  <a:pt x="274" y="530"/>
                  <a:pt x="274" y="530"/>
                  <a:pt x="274" y="531"/>
                </a:cubicBezTo>
                <a:cubicBezTo>
                  <a:pt x="274" y="531"/>
                  <a:pt x="274" y="531"/>
                  <a:pt x="275" y="531"/>
                </a:cubicBezTo>
                <a:cubicBezTo>
                  <a:pt x="275" y="531"/>
                  <a:pt x="276" y="532"/>
                  <a:pt x="277" y="532"/>
                </a:cubicBezTo>
                <a:cubicBezTo>
                  <a:pt x="277" y="532"/>
                  <a:pt x="278" y="533"/>
                  <a:pt x="278" y="533"/>
                </a:cubicBezTo>
                <a:cubicBezTo>
                  <a:pt x="279" y="533"/>
                  <a:pt x="281" y="533"/>
                  <a:pt x="282" y="533"/>
                </a:cubicBezTo>
                <a:lnTo>
                  <a:pt x="282" y="533"/>
                </a:lnTo>
                <a:lnTo>
                  <a:pt x="282" y="533"/>
                </a:lnTo>
                <a:lnTo>
                  <a:pt x="282" y="533"/>
                </a:lnTo>
                <a:cubicBezTo>
                  <a:pt x="282" y="533"/>
                  <a:pt x="282" y="533"/>
                  <a:pt x="282" y="533"/>
                </a:cubicBezTo>
                <a:cubicBezTo>
                  <a:pt x="282" y="533"/>
                  <a:pt x="282" y="533"/>
                  <a:pt x="283" y="533"/>
                </a:cubicBezTo>
                <a:cubicBezTo>
                  <a:pt x="286" y="533"/>
                  <a:pt x="290" y="532"/>
                  <a:pt x="292" y="529"/>
                </a:cubicBezTo>
                <a:lnTo>
                  <a:pt x="440" y="431"/>
                </a:lnTo>
                <a:lnTo>
                  <a:pt x="595" y="531"/>
                </a:lnTo>
                <a:cubicBezTo>
                  <a:pt x="597" y="532"/>
                  <a:pt x="599" y="533"/>
                  <a:pt x="602" y="533"/>
                </a:cubicBezTo>
                <a:cubicBezTo>
                  <a:pt x="603" y="533"/>
                  <a:pt x="605" y="533"/>
                  <a:pt x="606" y="533"/>
                </a:cubicBezTo>
                <a:cubicBezTo>
                  <a:pt x="610" y="531"/>
                  <a:pt x="613" y="528"/>
                  <a:pt x="614" y="524"/>
                </a:cubicBezTo>
                <a:lnTo>
                  <a:pt x="800" y="20"/>
                </a:lnTo>
                <a:cubicBezTo>
                  <a:pt x="801" y="18"/>
                  <a:pt x="802" y="16"/>
                  <a:pt x="802" y="13"/>
                </a:cubicBezTo>
                <a:cubicBezTo>
                  <a:pt x="802" y="12"/>
                  <a:pt x="802" y="12"/>
                  <a:pt x="802" y="11"/>
                </a:cubicBezTo>
                <a:close/>
                <a:moveTo>
                  <a:pt x="647" y="101"/>
                </a:moveTo>
                <a:lnTo>
                  <a:pt x="327" y="336"/>
                </a:lnTo>
                <a:cubicBezTo>
                  <a:pt x="327" y="336"/>
                  <a:pt x="326" y="337"/>
                  <a:pt x="326" y="337"/>
                </a:cubicBezTo>
                <a:cubicBezTo>
                  <a:pt x="326" y="337"/>
                  <a:pt x="326" y="337"/>
                  <a:pt x="325" y="338"/>
                </a:cubicBezTo>
                <a:cubicBezTo>
                  <a:pt x="325" y="338"/>
                  <a:pt x="325" y="338"/>
                  <a:pt x="325" y="339"/>
                </a:cubicBezTo>
                <a:cubicBezTo>
                  <a:pt x="324" y="339"/>
                  <a:pt x="324" y="339"/>
                  <a:pt x="324" y="340"/>
                </a:cubicBezTo>
                <a:cubicBezTo>
                  <a:pt x="323" y="340"/>
                  <a:pt x="323" y="341"/>
                  <a:pt x="323" y="342"/>
                </a:cubicBezTo>
                <a:cubicBezTo>
                  <a:pt x="323" y="342"/>
                  <a:pt x="323" y="342"/>
                  <a:pt x="323" y="343"/>
                </a:cubicBezTo>
                <a:cubicBezTo>
                  <a:pt x="323" y="343"/>
                  <a:pt x="322" y="343"/>
                  <a:pt x="322" y="343"/>
                </a:cubicBezTo>
                <a:lnTo>
                  <a:pt x="286" y="462"/>
                </a:lnTo>
                <a:lnTo>
                  <a:pt x="257" y="301"/>
                </a:lnTo>
                <a:lnTo>
                  <a:pt x="647" y="101"/>
                </a:lnTo>
                <a:close/>
                <a:moveTo>
                  <a:pt x="306" y="487"/>
                </a:moveTo>
                <a:lnTo>
                  <a:pt x="343" y="367"/>
                </a:lnTo>
                <a:lnTo>
                  <a:pt x="399" y="404"/>
                </a:lnTo>
                <a:lnTo>
                  <a:pt x="416" y="415"/>
                </a:lnTo>
                <a:lnTo>
                  <a:pt x="361" y="451"/>
                </a:lnTo>
                <a:lnTo>
                  <a:pt x="306" y="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" y="1635125"/>
            <a:ext cx="6163310" cy="3312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30" y="1635125"/>
            <a:ext cx="5439410" cy="46183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32815" y="532511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算力</a:t>
            </a:r>
            <a:r>
              <a:rPr lang="en-US" altLang="zh-CN"/>
              <a:t>  508</a:t>
            </a:r>
            <a:r>
              <a:rPr lang="en-US" altLang="zh-CN"/>
              <a:t>tops</a:t>
            </a:r>
            <a:endParaRPr lang="en-US" altLang="zh-CN"/>
          </a:p>
          <a:p>
            <a:r>
              <a:rPr lang="zh-CN" altLang="en-US"/>
              <a:t>两颗</a:t>
            </a:r>
            <a:r>
              <a:rPr lang="en-US" altLang="zh-CN"/>
              <a:t> NVIDIA DRIVE Orin </a:t>
            </a:r>
            <a:r>
              <a:rPr lang="zh-CN" altLang="en-US"/>
              <a:t>芯</a:t>
            </a:r>
            <a:r>
              <a:rPr lang="zh-CN" altLang="en-US"/>
              <a:t>片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455" y="443925"/>
            <a:ext cx="4049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数据可视化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案例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3919370" y="1467533"/>
            <a:ext cx="4353260" cy="4353260"/>
          </a:xfrm>
          <a:prstGeom prst="ellipse">
            <a:avLst/>
          </a:prstGeom>
          <a:noFill/>
          <a:ln>
            <a:solidFill>
              <a:schemeClr val="accent1">
                <a:lumMod val="50000"/>
                <a:alpha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Oval 51"/>
          <p:cNvSpPr/>
          <p:nvPr/>
        </p:nvSpPr>
        <p:spPr>
          <a:xfrm>
            <a:off x="4528697" y="2151065"/>
            <a:ext cx="503161" cy="333963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88862 h 440259"/>
              <a:gd name="T47" fmla="*/ 88862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88862 h 440259"/>
              <a:gd name="T59" fmla="*/ 88862 h 440259"/>
              <a:gd name="T60" fmla="*/ 278945 h 440259"/>
              <a:gd name="T61" fmla="*/ 278945 h 440259"/>
              <a:gd name="T62" fmla="*/ 278945 h 440259"/>
              <a:gd name="T6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2" h="533">
                <a:moveTo>
                  <a:pt x="802" y="11"/>
                </a:moveTo>
                <a:cubicBezTo>
                  <a:pt x="802" y="11"/>
                  <a:pt x="802" y="11"/>
                  <a:pt x="802" y="11"/>
                </a:cubicBezTo>
                <a:cubicBezTo>
                  <a:pt x="801" y="9"/>
                  <a:pt x="801" y="8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799" y="5"/>
                  <a:pt x="798" y="4"/>
                  <a:pt x="797" y="3"/>
                </a:cubicBezTo>
                <a:cubicBezTo>
                  <a:pt x="796" y="3"/>
                  <a:pt x="796" y="2"/>
                  <a:pt x="796" y="2"/>
                </a:cubicBezTo>
                <a:cubicBezTo>
                  <a:pt x="795" y="2"/>
                  <a:pt x="794" y="1"/>
                  <a:pt x="793" y="1"/>
                </a:cubicBezTo>
                <a:cubicBezTo>
                  <a:pt x="792" y="0"/>
                  <a:pt x="791" y="0"/>
                  <a:pt x="791" y="0"/>
                </a:cubicBezTo>
                <a:cubicBezTo>
                  <a:pt x="790" y="0"/>
                  <a:pt x="789" y="0"/>
                  <a:pt x="789" y="0"/>
                </a:cubicBezTo>
                <a:lnTo>
                  <a:pt x="789" y="0"/>
                </a:lnTo>
                <a:cubicBezTo>
                  <a:pt x="788" y="0"/>
                  <a:pt x="788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6" y="0"/>
                  <a:pt x="786" y="0"/>
                  <a:pt x="786" y="0"/>
                </a:cubicBezTo>
                <a:lnTo>
                  <a:pt x="12" y="160"/>
                </a:lnTo>
                <a:cubicBezTo>
                  <a:pt x="6" y="161"/>
                  <a:pt x="2" y="166"/>
                  <a:pt x="1" y="171"/>
                </a:cubicBezTo>
                <a:cubicBezTo>
                  <a:pt x="0" y="177"/>
                  <a:pt x="3" y="182"/>
                  <a:pt x="8" y="185"/>
                </a:cubicBezTo>
                <a:lnTo>
                  <a:pt x="230" y="302"/>
                </a:lnTo>
                <a:lnTo>
                  <a:pt x="269" y="518"/>
                </a:lnTo>
                <a:cubicBezTo>
                  <a:pt x="269" y="518"/>
                  <a:pt x="269" y="518"/>
                  <a:pt x="269" y="518"/>
                </a:cubicBezTo>
                <a:cubicBezTo>
                  <a:pt x="269" y="519"/>
                  <a:pt x="269" y="520"/>
                  <a:pt x="269" y="521"/>
                </a:cubicBezTo>
                <a:cubicBezTo>
                  <a:pt x="269" y="522"/>
                  <a:pt x="269" y="523"/>
                  <a:pt x="269" y="523"/>
                </a:cubicBezTo>
                <a:cubicBezTo>
                  <a:pt x="269" y="524"/>
                  <a:pt x="270" y="525"/>
                  <a:pt x="270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8"/>
                  <a:pt x="271" y="528"/>
                  <a:pt x="272" y="528"/>
                </a:cubicBezTo>
                <a:cubicBezTo>
                  <a:pt x="272" y="529"/>
                  <a:pt x="273" y="530"/>
                  <a:pt x="274" y="530"/>
                </a:cubicBezTo>
                <a:cubicBezTo>
                  <a:pt x="274" y="530"/>
                  <a:pt x="274" y="530"/>
                  <a:pt x="274" y="531"/>
                </a:cubicBezTo>
                <a:cubicBezTo>
                  <a:pt x="274" y="531"/>
                  <a:pt x="274" y="531"/>
                  <a:pt x="275" y="531"/>
                </a:cubicBezTo>
                <a:cubicBezTo>
                  <a:pt x="275" y="531"/>
                  <a:pt x="276" y="532"/>
                  <a:pt x="277" y="532"/>
                </a:cubicBezTo>
                <a:cubicBezTo>
                  <a:pt x="277" y="532"/>
                  <a:pt x="278" y="533"/>
                  <a:pt x="278" y="533"/>
                </a:cubicBezTo>
                <a:cubicBezTo>
                  <a:pt x="279" y="533"/>
                  <a:pt x="281" y="533"/>
                  <a:pt x="282" y="533"/>
                </a:cubicBezTo>
                <a:lnTo>
                  <a:pt x="282" y="533"/>
                </a:lnTo>
                <a:lnTo>
                  <a:pt x="282" y="533"/>
                </a:lnTo>
                <a:lnTo>
                  <a:pt x="282" y="533"/>
                </a:lnTo>
                <a:cubicBezTo>
                  <a:pt x="282" y="533"/>
                  <a:pt x="282" y="533"/>
                  <a:pt x="282" y="533"/>
                </a:cubicBezTo>
                <a:cubicBezTo>
                  <a:pt x="282" y="533"/>
                  <a:pt x="282" y="533"/>
                  <a:pt x="283" y="533"/>
                </a:cubicBezTo>
                <a:cubicBezTo>
                  <a:pt x="286" y="533"/>
                  <a:pt x="290" y="532"/>
                  <a:pt x="292" y="529"/>
                </a:cubicBezTo>
                <a:lnTo>
                  <a:pt x="440" y="431"/>
                </a:lnTo>
                <a:lnTo>
                  <a:pt x="595" y="531"/>
                </a:lnTo>
                <a:cubicBezTo>
                  <a:pt x="597" y="532"/>
                  <a:pt x="599" y="533"/>
                  <a:pt x="602" y="533"/>
                </a:cubicBezTo>
                <a:cubicBezTo>
                  <a:pt x="603" y="533"/>
                  <a:pt x="605" y="533"/>
                  <a:pt x="606" y="533"/>
                </a:cubicBezTo>
                <a:cubicBezTo>
                  <a:pt x="610" y="531"/>
                  <a:pt x="613" y="528"/>
                  <a:pt x="614" y="524"/>
                </a:cubicBezTo>
                <a:lnTo>
                  <a:pt x="800" y="20"/>
                </a:lnTo>
                <a:cubicBezTo>
                  <a:pt x="801" y="18"/>
                  <a:pt x="802" y="16"/>
                  <a:pt x="802" y="13"/>
                </a:cubicBezTo>
                <a:cubicBezTo>
                  <a:pt x="802" y="12"/>
                  <a:pt x="802" y="12"/>
                  <a:pt x="802" y="11"/>
                </a:cubicBezTo>
                <a:close/>
                <a:moveTo>
                  <a:pt x="647" y="101"/>
                </a:moveTo>
                <a:lnTo>
                  <a:pt x="327" y="336"/>
                </a:lnTo>
                <a:cubicBezTo>
                  <a:pt x="327" y="336"/>
                  <a:pt x="326" y="337"/>
                  <a:pt x="326" y="337"/>
                </a:cubicBezTo>
                <a:cubicBezTo>
                  <a:pt x="326" y="337"/>
                  <a:pt x="326" y="337"/>
                  <a:pt x="325" y="338"/>
                </a:cubicBezTo>
                <a:cubicBezTo>
                  <a:pt x="325" y="338"/>
                  <a:pt x="325" y="338"/>
                  <a:pt x="325" y="339"/>
                </a:cubicBezTo>
                <a:cubicBezTo>
                  <a:pt x="324" y="339"/>
                  <a:pt x="324" y="339"/>
                  <a:pt x="324" y="340"/>
                </a:cubicBezTo>
                <a:cubicBezTo>
                  <a:pt x="323" y="340"/>
                  <a:pt x="323" y="341"/>
                  <a:pt x="323" y="342"/>
                </a:cubicBezTo>
                <a:cubicBezTo>
                  <a:pt x="323" y="342"/>
                  <a:pt x="323" y="342"/>
                  <a:pt x="323" y="343"/>
                </a:cubicBezTo>
                <a:cubicBezTo>
                  <a:pt x="323" y="343"/>
                  <a:pt x="322" y="343"/>
                  <a:pt x="322" y="343"/>
                </a:cubicBezTo>
                <a:lnTo>
                  <a:pt x="286" y="462"/>
                </a:lnTo>
                <a:lnTo>
                  <a:pt x="257" y="301"/>
                </a:lnTo>
                <a:lnTo>
                  <a:pt x="647" y="101"/>
                </a:lnTo>
                <a:close/>
                <a:moveTo>
                  <a:pt x="306" y="487"/>
                </a:moveTo>
                <a:lnTo>
                  <a:pt x="343" y="367"/>
                </a:lnTo>
                <a:lnTo>
                  <a:pt x="399" y="404"/>
                </a:lnTo>
                <a:lnTo>
                  <a:pt x="416" y="415"/>
                </a:lnTo>
                <a:lnTo>
                  <a:pt x="361" y="451"/>
                </a:lnTo>
                <a:lnTo>
                  <a:pt x="306" y="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147810" y="235077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百公里</a:t>
            </a:r>
            <a:r>
              <a:rPr lang="en-US" altLang="zh-CN"/>
              <a:t> 2 .78 s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手掌</a:t>
            </a:r>
            <a:r>
              <a:rPr lang="zh-CN" altLang="en-US"/>
              <a:t>漂移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即刻</a:t>
            </a:r>
            <a:r>
              <a:rPr lang="zh-CN" altLang="en-US"/>
              <a:t>试驾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355" y="1581150"/>
            <a:ext cx="7892415" cy="466979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64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65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66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67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68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69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71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72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73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74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75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76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77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78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79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81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82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83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84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85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86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87.xml><?xml version="1.0" encoding="utf-8"?>
<p:tagLst xmlns:p="http://schemas.openxmlformats.org/presentationml/2006/main">
  <p:tag name="PA" val="v5.1.2"/>
</p:tagLst>
</file>

<file path=ppt/tags/tag88.xml><?xml version="1.0" encoding="utf-8"?>
<p:tagLst xmlns:p="http://schemas.openxmlformats.org/presentationml/2006/main">
  <p:tag name="PA" val="v5.1.2"/>
</p:tagLst>
</file>

<file path=ppt/tags/tag89.xml><?xml version="1.0" encoding="utf-8"?>
<p:tagLst xmlns:p="http://schemas.openxmlformats.org/presentationml/2006/main">
  <p:tag name="commondata" val="eyJoZGlkIjoiY2I3YWE1ODRmMjhhYjQwODY2ZDAzMzU0MTAzNzkyZmEifQ==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3886</Words>
  <Application>WPS 演示</Application>
  <PresentationFormat>宽屏</PresentationFormat>
  <Paragraphs>422</Paragraphs>
  <Slides>44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5" baseType="lpstr">
      <vt:lpstr>Arial</vt:lpstr>
      <vt:lpstr>宋体</vt:lpstr>
      <vt:lpstr>Wingdings</vt:lpstr>
      <vt:lpstr>Wingdings</vt:lpstr>
      <vt:lpstr>阿里巴巴普惠体 B</vt:lpstr>
      <vt:lpstr>Segoe UI</vt:lpstr>
      <vt:lpstr>微软雅黑 Light</vt:lpstr>
      <vt:lpstr>微软雅黑</vt:lpstr>
      <vt:lpstr>Arial Unicode MS</vt:lpstr>
      <vt:lpstr>Calibri</vt:lpstr>
      <vt:lpstr>WPS</vt:lpstr>
      <vt:lpstr>2D/3D数据可视化实战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喻顺武</cp:lastModifiedBy>
  <cp:revision>164</cp:revision>
  <dcterms:created xsi:type="dcterms:W3CDTF">2019-06-19T02:08:00Z</dcterms:created>
  <dcterms:modified xsi:type="dcterms:W3CDTF">2024-08-14T12:46:42Z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ICV">
    <vt:lpwstr>04A9C0B2C7924F2D803A9AB50B9E0DB0_13</vt:lpwstr>
  </property>
</Properties>
</file>